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10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A1F665-BBBB-4AF6-A2DF-7F18F3FF9B5D}"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1F665-BBBB-4AF6-A2DF-7F18F3FF9B5D}"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1F665-BBBB-4AF6-A2DF-7F18F3FF9B5D}"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1F665-BBBB-4AF6-A2DF-7F18F3FF9B5D}"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A1F665-BBBB-4AF6-A2DF-7F18F3FF9B5D}"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A1F665-BBBB-4AF6-A2DF-7F18F3FF9B5D}"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1F665-BBBB-4AF6-A2DF-7F18F3FF9B5D}" type="datetimeFigureOut">
              <a:rPr lang="en-US" smtClean="0"/>
              <a:pPr/>
              <a:t>3/25/2017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A1F665-BBBB-4AF6-A2DF-7F18F3FF9B5D}" type="datetimeFigureOut">
              <a:rPr lang="en-US" smtClean="0"/>
              <a:pPr/>
              <a:t>3/25/2017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1F665-BBBB-4AF6-A2DF-7F18F3FF9B5D}" type="datetimeFigureOut">
              <a:rPr lang="en-US" smtClean="0"/>
              <a:pPr/>
              <a:t>3/25/2017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1F665-BBBB-4AF6-A2DF-7F18F3FF9B5D}"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1F665-BBBB-4AF6-A2DF-7F18F3FF9B5D}"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7A42F-ADDF-4C17-8A07-C742410CD1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1F665-BBBB-4AF6-A2DF-7F18F3FF9B5D}" type="datetimeFigureOut">
              <a:rPr lang="en-US" smtClean="0"/>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7A42F-ADDF-4C17-8A07-C742410CD1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71546"/>
          </a:xfrm>
        </p:spPr>
        <p:txBody>
          <a:bodyPr>
            <a:normAutofit fontScale="90000"/>
          </a:bodyPr>
          <a:lstStyle/>
          <a:p>
            <a:r>
              <a:rPr lang="en-US" dirty="0" err="1" smtClean="0">
                <a:latin typeface="Comic Sans MS" pitchFamily="66" charset="0"/>
              </a:rPr>
              <a:t>Veprimtaria</a:t>
            </a:r>
            <a:r>
              <a:rPr lang="en-US" dirty="0" smtClean="0">
                <a:latin typeface="Comic Sans MS" pitchFamily="66" charset="0"/>
              </a:rPr>
              <a:t> </a:t>
            </a:r>
            <a:r>
              <a:rPr lang="en-US" dirty="0" err="1" smtClean="0">
                <a:latin typeface="Comic Sans MS" pitchFamily="66" charset="0"/>
              </a:rPr>
              <a:t>Naziste</a:t>
            </a:r>
            <a:r>
              <a:rPr lang="en-US" dirty="0" smtClean="0">
                <a:latin typeface="Comic Sans MS" pitchFamily="66" charset="0"/>
              </a:rPr>
              <a:t> </a:t>
            </a:r>
            <a:r>
              <a:rPr lang="en-US" dirty="0" err="1" smtClean="0">
                <a:latin typeface="Comic Sans MS" pitchFamily="66" charset="0"/>
              </a:rPr>
              <a:t>dhe</a:t>
            </a:r>
            <a:r>
              <a:rPr lang="en-US" dirty="0" smtClean="0">
                <a:latin typeface="Comic Sans MS" pitchFamily="66" charset="0"/>
              </a:rPr>
              <a:t> </a:t>
            </a:r>
            <a:r>
              <a:rPr lang="en-US" dirty="0" err="1" smtClean="0">
                <a:latin typeface="Comic Sans MS" pitchFamily="66" charset="0"/>
              </a:rPr>
              <a:t>Holokausti</a:t>
            </a:r>
            <a:endParaRPr lang="en-US" dirty="0">
              <a:latin typeface="Comic Sans MS" pitchFamily="66" charset="0"/>
            </a:endParaRPr>
          </a:p>
        </p:txBody>
      </p:sp>
      <p:sp>
        <p:nvSpPr>
          <p:cNvPr id="3" name="Subtitle 2"/>
          <p:cNvSpPr>
            <a:spLocks noGrp="1"/>
          </p:cNvSpPr>
          <p:nvPr>
            <p:ph type="subTitle" idx="1"/>
          </p:nvPr>
        </p:nvSpPr>
        <p:spPr>
          <a:xfrm>
            <a:off x="0" y="1500174"/>
            <a:ext cx="5000628" cy="5357826"/>
          </a:xfrm>
        </p:spPr>
        <p:txBody>
          <a:bodyPr>
            <a:normAutofit fontScale="40000" lnSpcReduction="20000"/>
          </a:bodyPr>
          <a:lstStyle/>
          <a:p>
            <a:pPr algn="l"/>
            <a:r>
              <a:rPr lang="sq-AL" b="1" dirty="0" smtClean="0">
                <a:solidFill>
                  <a:schemeClr val="tx1"/>
                </a:solidFill>
                <a:latin typeface="Times New Roman" pitchFamily="18" charset="0"/>
                <a:cs typeface="Times New Roman" pitchFamily="18" charset="0"/>
              </a:rPr>
              <a:t>Holokausti</a:t>
            </a:r>
            <a:r>
              <a:rPr lang="sq-AL" dirty="0" smtClean="0">
                <a:solidFill>
                  <a:schemeClr val="tx1"/>
                </a:solidFill>
                <a:latin typeface="Times New Roman" pitchFamily="18" charset="0"/>
                <a:cs typeface="Times New Roman" pitchFamily="18" charset="0"/>
              </a:rPr>
              <a:t> është inciativa më famëkeqe, për shfarosjen e njerëzve në historinë e botës.</a:t>
            </a:r>
          </a:p>
          <a:p>
            <a:pPr algn="l"/>
            <a:r>
              <a:rPr lang="sq-AL" dirty="0" smtClean="0">
                <a:solidFill>
                  <a:schemeClr val="tx1"/>
                </a:solidFill>
                <a:latin typeface="Times New Roman" pitchFamily="18" charset="0"/>
                <a:cs typeface="Times New Roman" pitchFamily="18" charset="0"/>
              </a:rPr>
              <a:t>Hitleri në librin e tij </a:t>
            </a:r>
            <a:r>
              <a:rPr lang="sq-AL" i="1" dirty="0" smtClean="0">
                <a:solidFill>
                  <a:schemeClr val="tx1"/>
                </a:solidFill>
                <a:latin typeface="Times New Roman" pitchFamily="18" charset="0"/>
                <a:cs typeface="Times New Roman" pitchFamily="18" charset="0"/>
              </a:rPr>
              <a:t>Lufta ime</a:t>
            </a:r>
            <a:r>
              <a:rPr lang="sq-AL" dirty="0" smtClean="0">
                <a:solidFill>
                  <a:schemeClr val="tx1"/>
                </a:solidFill>
                <a:latin typeface="Times New Roman" pitchFamily="18" charset="0"/>
                <a:cs typeface="Times New Roman" pitchFamily="18" charset="0"/>
              </a:rPr>
              <a:t> shënon se </a:t>
            </a:r>
            <a:r>
              <a:rPr lang="sq-AL" i="1" dirty="0" smtClean="0">
                <a:solidFill>
                  <a:schemeClr val="tx1"/>
                </a:solidFill>
                <a:latin typeface="Times New Roman" pitchFamily="18" charset="0"/>
                <a:cs typeface="Times New Roman" pitchFamily="18" charset="0"/>
              </a:rPr>
              <a:t>Raca gjermane është racë e pasardhëse e racës ariane (popull që ka jetuar shumë vitë më parë-qytetërim i zhdukur tanimë) dhe racë e pastër, dhe si e tillë duhet ta sundojë botën...</a:t>
            </a:r>
            <a:r>
              <a:rPr lang="sq-AL" dirty="0" smtClean="0">
                <a:solidFill>
                  <a:schemeClr val="tx1"/>
                </a:solidFill>
                <a:latin typeface="Times New Roman" pitchFamily="18" charset="0"/>
                <a:cs typeface="Times New Roman" pitchFamily="18" charset="0"/>
              </a:rPr>
              <a:t> </a:t>
            </a:r>
            <a:r>
              <a:rPr lang="sq-AL" i="1" dirty="0" smtClean="0">
                <a:solidFill>
                  <a:schemeClr val="tx1"/>
                </a:solidFill>
                <a:latin typeface="Times New Roman" pitchFamily="18" charset="0"/>
                <a:cs typeface="Times New Roman" pitchFamily="18" charset="0"/>
              </a:rPr>
              <a:t>disa popuj duhet të zhduken nga faqja e dheut, hebrenjtë, romët dhe sllavët</a:t>
            </a:r>
            <a:r>
              <a:rPr lang="sq-AL" dirty="0" smtClean="0">
                <a:solidFill>
                  <a:schemeClr val="tx1"/>
                </a:solidFill>
                <a:latin typeface="Times New Roman" pitchFamily="18" charset="0"/>
                <a:cs typeface="Times New Roman" pitchFamily="18" charset="0"/>
              </a:rPr>
              <a:t>.</a:t>
            </a:r>
          </a:p>
          <a:p>
            <a:pPr algn="l"/>
            <a:r>
              <a:rPr lang="sq-AL" dirty="0" smtClean="0">
                <a:solidFill>
                  <a:schemeClr val="tx1"/>
                </a:solidFill>
                <a:latin typeface="Times New Roman" pitchFamily="18" charset="0"/>
                <a:cs typeface="Times New Roman" pitchFamily="18" charset="0"/>
              </a:rPr>
              <a:t>Hitleri gjatë Luftës së Dytë Botërore kishte krijuar shumë burgje dhe kampe përqendrimi. Kampet kishin kishin filluar të hapen që nga viti 1940. Ndër kampet më të njohura ishin ; Kampi i Aushvicit, i Dahaut, i Mat'hauzenit, i Belsenit, i Firensburgut. Në këto vende ishin vendosur njerëz nga të gjitha vendet e pushtuara nga blloku nazi-fashist.</a:t>
            </a:r>
          </a:p>
          <a:p>
            <a:pPr algn="l"/>
            <a:r>
              <a:rPr lang="sq-AL" dirty="0" smtClean="0">
                <a:solidFill>
                  <a:schemeClr val="tx1"/>
                </a:solidFill>
                <a:latin typeface="Times New Roman" pitchFamily="18" charset="0"/>
                <a:cs typeface="Times New Roman" pitchFamily="18" charset="0"/>
              </a:rPr>
              <a:t>Në këto kampe, u mbytën, u torturuan, dhe u bënë eksperimente të gjalla në fushën medicinale. Shumë njerëz për të mos parë skenat e tilla dhe për të mos përjetuar torturat e tilla bënë vetëvrasje.</a:t>
            </a:r>
            <a:r>
              <a:rPr lang="sq-AL" dirty="0" smtClean="0">
                <a:latin typeface="Times New Roman" pitchFamily="18" charset="0"/>
                <a:cs typeface="Times New Roman" pitchFamily="18" charset="0"/>
              </a:rPr>
              <a:t> </a:t>
            </a:r>
            <a:r>
              <a:rPr lang="sq-AL" dirty="0" smtClean="0">
                <a:solidFill>
                  <a:schemeClr val="tx1"/>
                </a:solidFill>
                <a:latin typeface="Times New Roman" pitchFamily="18" charset="0"/>
                <a:cs typeface="Times New Roman" pitchFamily="18" charset="0"/>
              </a:rPr>
              <a:t>Në kampin e</a:t>
            </a:r>
            <a:r>
              <a:rPr lang="sq-AL" dirty="0" smtClean="0">
                <a:latin typeface="Times New Roman" pitchFamily="18" charset="0"/>
                <a:cs typeface="Times New Roman" pitchFamily="18" charset="0"/>
              </a:rPr>
              <a:t> </a:t>
            </a:r>
            <a:r>
              <a:rPr lang="sq-AL" dirty="0" smtClean="0">
                <a:solidFill>
                  <a:schemeClr val="tx1"/>
                </a:solidFill>
                <a:latin typeface="Times New Roman" pitchFamily="18" charset="0"/>
                <a:cs typeface="Times New Roman" pitchFamily="18" charset="0"/>
              </a:rPr>
              <a:t>Aushvicit u vranë mbi 2.000.000 hebrenj. Përveç hebrenjve, në kampet e përqendrimit u vranë dhe u zhdukën edhe pjesëtarë të popujve të tjerë. Këtu numërohen rreth 22.600.000 polakë, 750.000 rusë, 750.000 rumunë, 402.000 hungarezë, 180.000 çekë dhe sllovakë, 108.000 holandezë, 104.000 lituanezë. Nga këto shënime del se hebrenjtë kishin pësuar më së shumti.</a:t>
            </a:r>
          </a:p>
          <a:p>
            <a:pPr algn="l"/>
            <a:r>
              <a:rPr lang="sq-AL" dirty="0" smtClean="0">
                <a:solidFill>
                  <a:schemeClr val="tx1"/>
                </a:solidFill>
                <a:latin typeface="Times New Roman" pitchFamily="18" charset="0"/>
                <a:cs typeface="Times New Roman" pitchFamily="18" charset="0"/>
              </a:rPr>
              <a:t>Në disa vende të Evropës, popullsia vendase vetë i dorëzonte hebrenjtë në duar të nazistëve. Por pati popuj të atillë që i fshihnin dhe strehonin dhe i mbronin hebrenjtë. Shembulli më i njohur janë shqiptarët. Hebrebjtë në Shqipëri kaluan mirë dhe nuk përjetuan fatin tragjik të bashkëkombësve të tyre. Shqipëtarët i mbrojtën aq shumë hebrenjtë sa që i mbajtën edhe në familjet e tyre. Kjo ndodhi në shumë qytete të Shqipërisë si në Tiranë, Shkodër, Durrës, Vlorë, Krujë, Shkup, Prishtinë, etj.</a:t>
            </a:r>
          </a:p>
          <a:p>
            <a:pPr algn="l"/>
            <a:endParaRPr lang="sq-AL" dirty="0" smtClean="0">
              <a:solidFill>
                <a:schemeClr val="tx1"/>
              </a:solidFill>
              <a:latin typeface="Times New Roman" pitchFamily="18" charset="0"/>
              <a:cs typeface="Times New Roman" pitchFamily="18" charset="0"/>
            </a:endParaRPr>
          </a:p>
          <a:p>
            <a:pPr algn="l"/>
            <a:endParaRPr lang="sq-AL" dirty="0">
              <a:solidFill>
                <a:schemeClr val="tx1"/>
              </a:solidFill>
              <a:latin typeface="Times New Roman" pitchFamily="18" charset="0"/>
              <a:cs typeface="Times New Roman" pitchFamily="18" charset="0"/>
            </a:endParaRPr>
          </a:p>
        </p:txBody>
      </p:sp>
      <p:pic>
        <p:nvPicPr>
          <p:cNvPr id="5" name="Picture 4" descr="NaziConcentrationCamp.gif"/>
          <p:cNvPicPr>
            <a:picLocks noChangeAspect="1"/>
          </p:cNvPicPr>
          <p:nvPr/>
        </p:nvPicPr>
        <p:blipFill>
          <a:blip r:embed="rId2"/>
          <a:stretch>
            <a:fillRect/>
          </a:stretch>
        </p:blipFill>
        <p:spPr>
          <a:xfrm>
            <a:off x="5429256" y="1571612"/>
            <a:ext cx="3714744" cy="3571860"/>
          </a:xfrm>
          <a:prstGeom prst="rect">
            <a:avLst/>
          </a:prstGeom>
        </p:spPr>
      </p:pic>
      <p:sp>
        <p:nvSpPr>
          <p:cNvPr id="6" name="Rectangle 5"/>
          <p:cNvSpPr/>
          <p:nvPr/>
        </p:nvSpPr>
        <p:spPr>
          <a:xfrm>
            <a:off x="6000760" y="5257562"/>
            <a:ext cx="3143240" cy="1600438"/>
          </a:xfrm>
          <a:prstGeom prst="rect">
            <a:avLst/>
          </a:prstGeom>
        </p:spPr>
        <p:txBody>
          <a:bodyPr wrap="square">
            <a:spAutoFit/>
          </a:bodyPr>
          <a:lstStyle/>
          <a:p>
            <a:r>
              <a:rPr lang="en-US" sz="1400" dirty="0" err="1" smtClean="0">
                <a:latin typeface="Times New Roman" pitchFamily="18" charset="0"/>
                <a:cs typeface="Times New Roman" pitchFamily="18" charset="0"/>
              </a:rPr>
              <a:t>Në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oborrin</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krematoriumit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qytetarët</a:t>
            </a:r>
            <a:r>
              <a:rPr lang="en-US" sz="1400" dirty="0" smtClean="0">
                <a:latin typeface="Times New Roman" pitchFamily="18" charset="0"/>
                <a:cs typeface="Times New Roman" pitchFamily="18" charset="0"/>
              </a:rPr>
              <a:t> e Weimar u </a:t>
            </a:r>
            <a:r>
              <a:rPr lang="en-US" sz="1400" dirty="0" err="1" smtClean="0">
                <a:latin typeface="Times New Roman" pitchFamily="18" charset="0"/>
                <a:cs typeface="Times New Roman" pitchFamily="18" charset="0"/>
              </a:rPr>
              <a:t>përballën</a:t>
            </a:r>
            <a:r>
              <a:rPr lang="en-US" sz="1400" dirty="0" smtClean="0">
                <a:latin typeface="Times New Roman" pitchFamily="18" charset="0"/>
                <a:cs typeface="Times New Roman" pitchFamily="18" charset="0"/>
              </a:rPr>
              <a:t> me </a:t>
            </a:r>
            <a:r>
              <a:rPr lang="en-US" sz="1400" dirty="0" err="1" smtClean="0">
                <a:latin typeface="Times New Roman" pitchFamily="18" charset="0"/>
                <a:cs typeface="Times New Roman" pitchFamily="18" charset="0"/>
              </a:rPr>
              <a:t>ushtarët</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ShBA</a:t>
            </a:r>
            <a:r>
              <a:rPr lang="en-US" sz="1400" dirty="0" smtClean="0">
                <a:latin typeface="Times New Roman" pitchFamily="18" charset="0"/>
                <a:cs typeface="Times New Roman" pitchFamily="18" charset="0"/>
              </a:rPr>
              <a:t> me </a:t>
            </a:r>
            <a:r>
              <a:rPr lang="en-US" sz="1400" dirty="0" err="1" smtClean="0">
                <a:latin typeface="Times New Roman" pitchFamily="18" charset="0"/>
                <a:cs typeface="Times New Roman" pitchFamily="18" charset="0"/>
              </a:rPr>
              <a:t>kufomat</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gjetura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kampin</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përqëndrimit</a:t>
            </a:r>
            <a:r>
              <a:rPr lang="en-US" sz="1400" dirty="0" smtClean="0">
                <a:latin typeface="Times New Roman" pitchFamily="18" charset="0"/>
                <a:cs typeface="Times New Roman" pitchFamily="18" charset="0"/>
              </a:rPr>
              <a:t> Buchenwald. </a:t>
            </a:r>
            <a:r>
              <a:rPr lang="en-US" sz="1400" dirty="0" err="1" smtClean="0">
                <a:latin typeface="Times New Roman" pitchFamily="18" charset="0"/>
                <a:cs typeface="Times New Roman" pitchFamily="18" charset="0"/>
              </a:rPr>
              <a:t>Ishte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fotografia</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parë</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kampit</a:t>
            </a:r>
            <a:r>
              <a:rPr lang="en-US" sz="1400" dirty="0" smtClean="0">
                <a:latin typeface="Times New Roman" pitchFamily="18" charset="0"/>
                <a:cs typeface="Times New Roman" pitchFamily="18" charset="0"/>
              </a:rPr>
              <a:t> Buchenwald e </a:t>
            </a:r>
            <a:r>
              <a:rPr lang="en-US" sz="1400" dirty="0" err="1" smtClean="0">
                <a:latin typeface="Times New Roman" pitchFamily="18" charset="0"/>
                <a:cs typeface="Times New Roman" pitchFamily="18" charset="0"/>
              </a:rPr>
              <a:t>publikuar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dhe</a:t>
            </a:r>
            <a:r>
              <a:rPr lang="en-US" sz="1400" dirty="0" smtClean="0">
                <a:latin typeface="Times New Roman" pitchFamily="18" charset="0"/>
                <a:cs typeface="Times New Roman" pitchFamily="18" charset="0"/>
              </a:rPr>
              <a:t> e </a:t>
            </a:r>
            <a:r>
              <a:rPr lang="en-US" sz="1400" dirty="0" err="1" smtClean="0">
                <a:latin typeface="Times New Roman" pitchFamily="18" charset="0"/>
                <a:cs typeface="Times New Roman" pitchFamily="18" charset="0"/>
              </a:rPr>
              <a:t>shfaqur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Londër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më</a:t>
            </a:r>
            <a:r>
              <a:rPr lang="en-US" sz="1400" dirty="0" smtClean="0">
                <a:latin typeface="Times New Roman" pitchFamily="18" charset="0"/>
                <a:cs typeface="Times New Roman" pitchFamily="18" charset="0"/>
              </a:rPr>
              <a:t> 18 </a:t>
            </a:r>
            <a:r>
              <a:rPr lang="en-US" sz="1400" dirty="0" err="1" smtClean="0">
                <a:latin typeface="Times New Roman" pitchFamily="18" charset="0"/>
                <a:cs typeface="Times New Roman" pitchFamily="18" charset="0"/>
              </a:rPr>
              <a:t>prill</a:t>
            </a:r>
            <a:r>
              <a:rPr lang="en-US" sz="1400" dirty="0" smtClean="0">
                <a:latin typeface="Times New Roman" pitchFamily="18" charset="0"/>
                <a:cs typeface="Times New Roman" pitchFamily="18" charset="0"/>
              </a:rPr>
              <a:t> 1945.</a:t>
            </a:r>
            <a:endParaRPr lang="en-US"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1"/>
            <a:ext cx="7772400" cy="857232"/>
          </a:xfrm>
        </p:spPr>
        <p:txBody>
          <a:bodyPr/>
          <a:lstStyle/>
          <a:p>
            <a:r>
              <a:rPr lang="en-US" dirty="0" err="1" smtClean="0"/>
              <a:t>Gjonocidi</a:t>
            </a:r>
            <a:endParaRPr lang="en-US" dirty="0"/>
          </a:p>
        </p:txBody>
      </p:sp>
      <p:sp>
        <p:nvSpPr>
          <p:cNvPr id="3" name="Subtitle 2"/>
          <p:cNvSpPr>
            <a:spLocks noGrp="1"/>
          </p:cNvSpPr>
          <p:nvPr>
            <p:ph type="subTitle" idx="1"/>
          </p:nvPr>
        </p:nvSpPr>
        <p:spPr>
          <a:xfrm>
            <a:off x="0" y="785794"/>
            <a:ext cx="3929058" cy="6072206"/>
          </a:xfrm>
        </p:spPr>
        <p:txBody>
          <a:bodyPr>
            <a:normAutofit fontScale="47500" lnSpcReduction="20000"/>
          </a:bodyPr>
          <a:lstStyle/>
          <a:p>
            <a:r>
              <a:rPr lang="en-US" dirty="0" err="1">
                <a:solidFill>
                  <a:schemeClr val="tx1"/>
                </a:solidFill>
              </a:rPr>
              <a:t>Gjenocidi</a:t>
            </a:r>
            <a:r>
              <a:rPr lang="en-US" dirty="0">
                <a:solidFill>
                  <a:schemeClr val="tx1"/>
                </a:solidFill>
              </a:rPr>
              <a:t> </a:t>
            </a:r>
            <a:r>
              <a:rPr lang="en-US" dirty="0" err="1">
                <a:solidFill>
                  <a:schemeClr val="tx1"/>
                </a:solidFill>
              </a:rPr>
              <a:t>është</a:t>
            </a:r>
            <a:r>
              <a:rPr lang="en-US" dirty="0">
                <a:solidFill>
                  <a:schemeClr val="tx1"/>
                </a:solidFill>
              </a:rPr>
              <a:t> </a:t>
            </a:r>
            <a:r>
              <a:rPr lang="en-US" dirty="0" err="1">
                <a:solidFill>
                  <a:schemeClr val="tx1"/>
                </a:solidFill>
              </a:rPr>
              <a:t>vrasja</a:t>
            </a:r>
            <a:r>
              <a:rPr lang="en-US" dirty="0">
                <a:solidFill>
                  <a:schemeClr val="tx1"/>
                </a:solidFill>
              </a:rPr>
              <a:t> e </a:t>
            </a:r>
            <a:r>
              <a:rPr lang="en-US" dirty="0" err="1">
                <a:solidFill>
                  <a:schemeClr val="tx1"/>
                </a:solidFill>
              </a:rPr>
              <a:t>qëllimshme</a:t>
            </a:r>
            <a:r>
              <a:rPr lang="en-US" dirty="0">
                <a:solidFill>
                  <a:schemeClr val="tx1"/>
                </a:solidFill>
              </a:rPr>
              <a:t> e </a:t>
            </a:r>
            <a:r>
              <a:rPr lang="en-US" dirty="0" err="1">
                <a:solidFill>
                  <a:schemeClr val="tx1"/>
                </a:solidFill>
              </a:rPr>
              <a:t>njerëzve</a:t>
            </a:r>
            <a:r>
              <a:rPr lang="en-US" dirty="0">
                <a:solidFill>
                  <a:schemeClr val="tx1"/>
                </a:solidFill>
              </a:rPr>
              <a:t> </a:t>
            </a:r>
            <a:r>
              <a:rPr lang="en-US" dirty="0" err="1">
                <a:solidFill>
                  <a:schemeClr val="tx1"/>
                </a:solidFill>
              </a:rPr>
              <a:t>në</a:t>
            </a:r>
            <a:r>
              <a:rPr lang="en-US" dirty="0">
                <a:solidFill>
                  <a:schemeClr val="tx1"/>
                </a:solidFill>
              </a:rPr>
              <a:t> </a:t>
            </a:r>
            <a:r>
              <a:rPr lang="en-US" dirty="0" err="1">
                <a:solidFill>
                  <a:schemeClr val="tx1"/>
                </a:solidFill>
              </a:rPr>
              <a:t>baza</a:t>
            </a:r>
            <a:r>
              <a:rPr lang="en-US" dirty="0">
                <a:solidFill>
                  <a:schemeClr val="tx1"/>
                </a:solidFill>
              </a:rPr>
              <a:t> </a:t>
            </a:r>
            <a:r>
              <a:rPr lang="en-US" dirty="0" err="1">
                <a:solidFill>
                  <a:schemeClr val="tx1"/>
                </a:solidFill>
              </a:rPr>
              <a:t>etnike</a:t>
            </a:r>
            <a:r>
              <a:rPr lang="en-US" dirty="0">
                <a:solidFill>
                  <a:schemeClr val="tx1"/>
                </a:solidFill>
              </a:rPr>
              <a:t>, </a:t>
            </a:r>
            <a:r>
              <a:rPr lang="en-US" dirty="0" err="1">
                <a:solidFill>
                  <a:schemeClr val="tx1"/>
                </a:solidFill>
              </a:rPr>
              <a:t>nacionale</a:t>
            </a:r>
            <a:r>
              <a:rPr lang="en-US" dirty="0">
                <a:solidFill>
                  <a:schemeClr val="tx1"/>
                </a:solidFill>
              </a:rPr>
              <a:t>, </a:t>
            </a:r>
            <a:r>
              <a:rPr lang="en-US" dirty="0" err="1">
                <a:solidFill>
                  <a:schemeClr val="tx1"/>
                </a:solidFill>
              </a:rPr>
              <a:t>racore</a:t>
            </a:r>
            <a:r>
              <a:rPr lang="en-US" dirty="0">
                <a:solidFill>
                  <a:schemeClr val="tx1"/>
                </a:solidFill>
              </a:rPr>
              <a:t>, </a:t>
            </a:r>
            <a:r>
              <a:rPr lang="en-US" dirty="0" err="1">
                <a:solidFill>
                  <a:schemeClr val="tx1"/>
                </a:solidFill>
              </a:rPr>
              <a:t>religjioze</a:t>
            </a:r>
            <a:r>
              <a:rPr lang="en-US" dirty="0">
                <a:solidFill>
                  <a:schemeClr val="tx1"/>
                </a:solidFill>
              </a:rPr>
              <a:t> </a:t>
            </a:r>
            <a:r>
              <a:rPr lang="en-US" dirty="0" err="1">
                <a:solidFill>
                  <a:schemeClr val="tx1"/>
                </a:solidFill>
              </a:rPr>
              <a:t>apo</a:t>
            </a:r>
            <a:r>
              <a:rPr lang="en-US" dirty="0">
                <a:solidFill>
                  <a:schemeClr val="tx1"/>
                </a:solidFill>
              </a:rPr>
              <a:t> (</a:t>
            </a:r>
            <a:r>
              <a:rPr lang="en-US" dirty="0" err="1">
                <a:solidFill>
                  <a:schemeClr val="tx1"/>
                </a:solidFill>
              </a:rPr>
              <a:t>nganjëherë</a:t>
            </a:r>
            <a:r>
              <a:rPr lang="en-US" dirty="0">
                <a:solidFill>
                  <a:schemeClr val="tx1"/>
                </a:solidFill>
              </a:rPr>
              <a:t>) </a:t>
            </a:r>
            <a:r>
              <a:rPr lang="en-US" dirty="0" err="1">
                <a:solidFill>
                  <a:schemeClr val="tx1"/>
                </a:solidFill>
              </a:rPr>
              <a:t>politike</a:t>
            </a:r>
            <a:r>
              <a:rPr lang="en-US" dirty="0">
                <a:solidFill>
                  <a:schemeClr val="tx1"/>
                </a:solidFill>
              </a:rPr>
              <a:t>, </a:t>
            </a:r>
            <a:r>
              <a:rPr lang="en-US" dirty="0" err="1">
                <a:solidFill>
                  <a:schemeClr val="tx1"/>
                </a:solidFill>
              </a:rPr>
              <a:t>si</a:t>
            </a:r>
            <a:r>
              <a:rPr lang="en-US" dirty="0">
                <a:solidFill>
                  <a:schemeClr val="tx1"/>
                </a:solidFill>
              </a:rPr>
              <a:t> </a:t>
            </a:r>
            <a:r>
              <a:rPr lang="en-US" dirty="0" err="1">
                <a:solidFill>
                  <a:schemeClr val="tx1"/>
                </a:solidFill>
              </a:rPr>
              <a:t>dhe</a:t>
            </a:r>
            <a:r>
              <a:rPr lang="en-US" dirty="0">
                <a:solidFill>
                  <a:schemeClr val="tx1"/>
                </a:solidFill>
              </a:rPr>
              <a:t> </a:t>
            </a:r>
            <a:r>
              <a:rPr lang="en-US" dirty="0" err="1">
                <a:solidFill>
                  <a:schemeClr val="tx1"/>
                </a:solidFill>
              </a:rPr>
              <a:t>veprime</a:t>
            </a:r>
            <a:r>
              <a:rPr lang="en-US" dirty="0">
                <a:solidFill>
                  <a:schemeClr val="tx1"/>
                </a:solidFill>
              </a:rPr>
              <a:t> </a:t>
            </a:r>
            <a:r>
              <a:rPr lang="en-US" dirty="0" err="1">
                <a:solidFill>
                  <a:schemeClr val="tx1"/>
                </a:solidFill>
              </a:rPr>
              <a:t>tjera</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qëllimshme</a:t>
            </a:r>
            <a:r>
              <a:rPr lang="en-US" dirty="0">
                <a:solidFill>
                  <a:schemeClr val="tx1"/>
                </a:solidFill>
              </a:rPr>
              <a:t> </a:t>
            </a:r>
            <a:r>
              <a:rPr lang="en-US" dirty="0" err="1">
                <a:solidFill>
                  <a:schemeClr val="tx1"/>
                </a:solidFill>
              </a:rPr>
              <a:t>që</a:t>
            </a:r>
            <a:r>
              <a:rPr lang="en-US" dirty="0">
                <a:solidFill>
                  <a:schemeClr val="tx1"/>
                </a:solidFill>
              </a:rPr>
              <a:t> </a:t>
            </a:r>
            <a:r>
              <a:rPr lang="en-US" dirty="0" err="1">
                <a:solidFill>
                  <a:schemeClr val="tx1"/>
                </a:solidFill>
              </a:rPr>
              <a:t>shpijnë</a:t>
            </a:r>
            <a:r>
              <a:rPr lang="en-US" dirty="0">
                <a:solidFill>
                  <a:schemeClr val="tx1"/>
                </a:solidFill>
              </a:rPr>
              <a:t> </a:t>
            </a:r>
            <a:r>
              <a:rPr lang="en-US" dirty="0" err="1">
                <a:solidFill>
                  <a:schemeClr val="tx1"/>
                </a:solidFill>
              </a:rPr>
              <a:t>në</a:t>
            </a:r>
            <a:r>
              <a:rPr lang="en-US" dirty="0">
                <a:solidFill>
                  <a:schemeClr val="tx1"/>
                </a:solidFill>
              </a:rPr>
              <a:t> </a:t>
            </a:r>
            <a:r>
              <a:rPr lang="en-US" dirty="0" err="1">
                <a:solidFill>
                  <a:schemeClr val="tx1"/>
                </a:solidFill>
              </a:rPr>
              <a:t>eliminimin</a:t>
            </a:r>
            <a:r>
              <a:rPr lang="en-US" dirty="0">
                <a:solidFill>
                  <a:schemeClr val="tx1"/>
                </a:solidFill>
              </a:rPr>
              <a:t> </a:t>
            </a:r>
            <a:r>
              <a:rPr lang="en-US" dirty="0" err="1">
                <a:solidFill>
                  <a:schemeClr val="tx1"/>
                </a:solidFill>
              </a:rPr>
              <a:t>fizik</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ndonjë</a:t>
            </a:r>
            <a:r>
              <a:rPr lang="en-US" dirty="0">
                <a:solidFill>
                  <a:schemeClr val="tx1"/>
                </a:solidFill>
              </a:rPr>
              <a:t> </a:t>
            </a:r>
            <a:r>
              <a:rPr lang="en-US" dirty="0" err="1">
                <a:solidFill>
                  <a:schemeClr val="tx1"/>
                </a:solidFill>
              </a:rPr>
              <a:t>kategorie</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mësipërme</a:t>
            </a:r>
            <a:r>
              <a:rPr lang="en-US" dirty="0">
                <a:solidFill>
                  <a:schemeClr val="tx1"/>
                </a:solidFill>
              </a:rPr>
              <a:t>. </a:t>
            </a:r>
            <a:r>
              <a:rPr lang="en-US" dirty="0" err="1">
                <a:solidFill>
                  <a:schemeClr val="tx1"/>
                </a:solidFill>
              </a:rPr>
              <a:t>Nuk</a:t>
            </a:r>
            <a:r>
              <a:rPr lang="en-US" dirty="0">
                <a:solidFill>
                  <a:schemeClr val="tx1"/>
                </a:solidFill>
              </a:rPr>
              <a:t> ka </a:t>
            </a:r>
            <a:r>
              <a:rPr lang="en-US" dirty="0" err="1">
                <a:solidFill>
                  <a:schemeClr val="tx1"/>
                </a:solidFill>
              </a:rPr>
              <a:t>ujdi</a:t>
            </a:r>
            <a:r>
              <a:rPr lang="en-US" dirty="0">
                <a:solidFill>
                  <a:schemeClr val="tx1"/>
                </a:solidFill>
              </a:rPr>
              <a:t> </a:t>
            </a:r>
            <a:r>
              <a:rPr lang="en-US" dirty="0" err="1">
                <a:solidFill>
                  <a:schemeClr val="tx1"/>
                </a:solidFill>
              </a:rPr>
              <a:t>nëse</a:t>
            </a:r>
            <a:r>
              <a:rPr lang="en-US" dirty="0">
                <a:solidFill>
                  <a:schemeClr val="tx1"/>
                </a:solidFill>
              </a:rPr>
              <a:t> </a:t>
            </a:r>
            <a:r>
              <a:rPr lang="en-US" dirty="0" err="1">
                <a:solidFill>
                  <a:schemeClr val="tx1"/>
                </a:solidFill>
              </a:rPr>
              <a:t>termi</a:t>
            </a:r>
            <a:r>
              <a:rPr lang="en-US" dirty="0">
                <a:solidFill>
                  <a:schemeClr val="tx1"/>
                </a:solidFill>
              </a:rPr>
              <a:t> </a:t>
            </a:r>
            <a:r>
              <a:rPr lang="en-US" dirty="0" err="1">
                <a:solidFill>
                  <a:schemeClr val="tx1"/>
                </a:solidFill>
              </a:rPr>
              <a:t>gjenocid</a:t>
            </a:r>
            <a:r>
              <a:rPr lang="en-US" dirty="0">
                <a:solidFill>
                  <a:schemeClr val="tx1"/>
                </a:solidFill>
              </a:rPr>
              <a:t> </a:t>
            </a:r>
            <a:r>
              <a:rPr lang="en-US" dirty="0" err="1">
                <a:solidFill>
                  <a:schemeClr val="tx1"/>
                </a:solidFill>
              </a:rPr>
              <a:t>duhet</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përdorët</a:t>
            </a:r>
            <a:r>
              <a:rPr lang="en-US" dirty="0">
                <a:solidFill>
                  <a:schemeClr val="tx1"/>
                </a:solidFill>
              </a:rPr>
              <a:t> </a:t>
            </a:r>
            <a:r>
              <a:rPr lang="en-US" dirty="0" err="1">
                <a:solidFill>
                  <a:schemeClr val="tx1"/>
                </a:solidFill>
              </a:rPr>
              <a:t>për</a:t>
            </a:r>
            <a:r>
              <a:rPr lang="en-US" dirty="0">
                <a:solidFill>
                  <a:schemeClr val="tx1"/>
                </a:solidFill>
              </a:rPr>
              <a:t> </a:t>
            </a:r>
            <a:r>
              <a:rPr lang="en-US" dirty="0" err="1">
                <a:solidFill>
                  <a:schemeClr val="tx1"/>
                </a:solidFill>
              </a:rPr>
              <a:t>vrasjet</a:t>
            </a:r>
            <a:r>
              <a:rPr lang="en-US" dirty="0">
                <a:solidFill>
                  <a:schemeClr val="tx1"/>
                </a:solidFill>
              </a:rPr>
              <a:t> </a:t>
            </a:r>
            <a:r>
              <a:rPr lang="en-US" dirty="0" err="1">
                <a:solidFill>
                  <a:schemeClr val="tx1"/>
                </a:solidFill>
              </a:rPr>
              <a:t>masive</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motivuara</a:t>
            </a:r>
            <a:r>
              <a:rPr lang="en-US" dirty="0">
                <a:solidFill>
                  <a:schemeClr val="tx1"/>
                </a:solidFill>
              </a:rPr>
              <a:t> </a:t>
            </a:r>
            <a:r>
              <a:rPr lang="en-US" dirty="0" err="1">
                <a:solidFill>
                  <a:schemeClr val="tx1"/>
                </a:solidFill>
              </a:rPr>
              <a:t>politikisht</a:t>
            </a:r>
            <a:r>
              <a:rPr lang="en-US" dirty="0">
                <a:solidFill>
                  <a:schemeClr val="tx1"/>
                </a:solidFill>
              </a:rPr>
              <a:t> </a:t>
            </a:r>
            <a:r>
              <a:rPr lang="en-US" dirty="0" err="1">
                <a:solidFill>
                  <a:schemeClr val="tx1"/>
                </a:solidFill>
              </a:rPr>
              <a:t>në</a:t>
            </a:r>
            <a:r>
              <a:rPr lang="en-US" dirty="0">
                <a:solidFill>
                  <a:schemeClr val="tx1"/>
                </a:solidFill>
              </a:rPr>
              <a:t> </a:t>
            </a:r>
            <a:r>
              <a:rPr lang="en-US" dirty="0" err="1">
                <a:solidFill>
                  <a:schemeClr val="tx1"/>
                </a:solidFill>
              </a:rPr>
              <a:t>përgjithësi</a:t>
            </a:r>
            <a:r>
              <a:rPr lang="en-US" dirty="0">
                <a:solidFill>
                  <a:schemeClr val="tx1"/>
                </a:solidFill>
              </a:rPr>
              <a:t>, </a:t>
            </a:r>
            <a:r>
              <a:rPr lang="en-US" dirty="0" err="1">
                <a:solidFill>
                  <a:schemeClr val="tx1"/>
                </a:solidFill>
              </a:rPr>
              <a:t>por</a:t>
            </a:r>
            <a:r>
              <a:rPr lang="en-US" dirty="0">
                <a:solidFill>
                  <a:schemeClr val="tx1"/>
                </a:solidFill>
              </a:rPr>
              <a:t> </a:t>
            </a:r>
            <a:r>
              <a:rPr lang="en-US" dirty="0" err="1">
                <a:solidFill>
                  <a:schemeClr val="tx1"/>
                </a:solidFill>
              </a:rPr>
              <a:t>në</a:t>
            </a:r>
            <a:r>
              <a:rPr lang="en-US" dirty="0">
                <a:solidFill>
                  <a:schemeClr val="tx1"/>
                </a:solidFill>
              </a:rPr>
              <a:t> </a:t>
            </a:r>
            <a:r>
              <a:rPr lang="en-US" dirty="0" err="1">
                <a:solidFill>
                  <a:schemeClr val="tx1"/>
                </a:solidFill>
              </a:rPr>
              <a:t>përditshmëri</a:t>
            </a:r>
            <a:r>
              <a:rPr lang="en-US" dirty="0">
                <a:solidFill>
                  <a:schemeClr val="tx1"/>
                </a:solidFill>
              </a:rPr>
              <a:t> </a:t>
            </a:r>
            <a:r>
              <a:rPr lang="en-US" dirty="0" err="1">
                <a:solidFill>
                  <a:schemeClr val="tx1"/>
                </a:solidFill>
              </a:rPr>
              <a:t>ky</a:t>
            </a:r>
            <a:r>
              <a:rPr lang="en-US" dirty="0">
                <a:solidFill>
                  <a:schemeClr val="tx1"/>
                </a:solidFill>
              </a:rPr>
              <a:t> term </a:t>
            </a:r>
            <a:r>
              <a:rPr lang="en-US" dirty="0" err="1">
                <a:solidFill>
                  <a:schemeClr val="tx1"/>
                </a:solidFill>
              </a:rPr>
              <a:t>përdoret</a:t>
            </a:r>
            <a:r>
              <a:rPr lang="en-US" dirty="0">
                <a:solidFill>
                  <a:schemeClr val="tx1"/>
                </a:solidFill>
              </a:rPr>
              <a:t> </a:t>
            </a:r>
            <a:r>
              <a:rPr lang="en-US" dirty="0" err="1">
                <a:solidFill>
                  <a:schemeClr val="tx1"/>
                </a:solidFill>
              </a:rPr>
              <a:t>thjeshtë</a:t>
            </a:r>
            <a:r>
              <a:rPr lang="en-US" dirty="0">
                <a:solidFill>
                  <a:schemeClr val="tx1"/>
                </a:solidFill>
              </a:rPr>
              <a:t> </a:t>
            </a:r>
            <a:r>
              <a:rPr lang="en-US" dirty="0" err="1">
                <a:solidFill>
                  <a:schemeClr val="tx1"/>
                </a:solidFill>
              </a:rPr>
              <a:t>si</a:t>
            </a:r>
            <a:r>
              <a:rPr lang="en-US" dirty="0">
                <a:solidFill>
                  <a:schemeClr val="tx1"/>
                </a:solidFill>
              </a:rPr>
              <a:t> </a:t>
            </a:r>
            <a:r>
              <a:rPr lang="en-US" dirty="0" err="1">
                <a:solidFill>
                  <a:schemeClr val="tx1"/>
                </a:solidFill>
              </a:rPr>
              <a:t>vrasja</a:t>
            </a:r>
            <a:r>
              <a:rPr lang="en-US" dirty="0">
                <a:solidFill>
                  <a:schemeClr val="tx1"/>
                </a:solidFill>
              </a:rPr>
              <a:t> </a:t>
            </a:r>
            <a:r>
              <a:rPr lang="en-US" dirty="0" err="1">
                <a:solidFill>
                  <a:schemeClr val="tx1"/>
                </a:solidFill>
              </a:rPr>
              <a:t>masive</a:t>
            </a:r>
            <a:r>
              <a:rPr lang="en-US" dirty="0">
                <a:solidFill>
                  <a:schemeClr val="tx1"/>
                </a:solidFill>
              </a:rPr>
              <a:t> e </a:t>
            </a:r>
            <a:r>
              <a:rPr lang="en-US" dirty="0" err="1">
                <a:solidFill>
                  <a:schemeClr val="tx1"/>
                </a:solidFill>
              </a:rPr>
              <a:t>qëllimshme</a:t>
            </a:r>
            <a:r>
              <a:rPr lang="en-US" dirty="0">
                <a:solidFill>
                  <a:schemeClr val="tx1"/>
                </a:solidFill>
              </a:rPr>
              <a:t> e </a:t>
            </a:r>
            <a:r>
              <a:rPr lang="en-US" dirty="0" err="1">
                <a:solidFill>
                  <a:schemeClr val="tx1"/>
                </a:solidFill>
              </a:rPr>
              <a:t>civilëve</a:t>
            </a:r>
            <a:r>
              <a:rPr lang="en-US" dirty="0">
                <a:solidFill>
                  <a:schemeClr val="tx1"/>
                </a:solidFill>
              </a:rPr>
              <a:t>. </a:t>
            </a:r>
            <a:r>
              <a:rPr lang="en-US" dirty="0" err="1">
                <a:solidFill>
                  <a:schemeClr val="tx1"/>
                </a:solidFill>
              </a:rPr>
              <a:t>Viktimat</a:t>
            </a:r>
            <a:r>
              <a:rPr lang="en-US" dirty="0">
                <a:solidFill>
                  <a:schemeClr val="tx1"/>
                </a:solidFill>
              </a:rPr>
              <a:t> e </a:t>
            </a:r>
            <a:r>
              <a:rPr lang="en-US" dirty="0" err="1">
                <a:solidFill>
                  <a:schemeClr val="tx1"/>
                </a:solidFill>
              </a:rPr>
              <a:t>gjenocidit</a:t>
            </a:r>
            <a:r>
              <a:rPr lang="en-US" dirty="0">
                <a:solidFill>
                  <a:schemeClr val="tx1"/>
                </a:solidFill>
              </a:rPr>
              <a:t> </a:t>
            </a:r>
            <a:r>
              <a:rPr lang="en-US" dirty="0" err="1">
                <a:solidFill>
                  <a:schemeClr val="tx1"/>
                </a:solidFill>
              </a:rPr>
              <a:t>në</a:t>
            </a:r>
            <a:r>
              <a:rPr lang="en-US" dirty="0">
                <a:solidFill>
                  <a:schemeClr val="tx1"/>
                </a:solidFill>
              </a:rPr>
              <a:t> </a:t>
            </a:r>
            <a:r>
              <a:rPr lang="en-US" dirty="0" err="1">
                <a:solidFill>
                  <a:schemeClr val="tx1"/>
                </a:solidFill>
              </a:rPr>
              <a:t>shekullin</a:t>
            </a:r>
            <a:r>
              <a:rPr lang="en-US" dirty="0">
                <a:solidFill>
                  <a:schemeClr val="tx1"/>
                </a:solidFill>
              </a:rPr>
              <a:t> e </a:t>
            </a:r>
            <a:r>
              <a:rPr lang="en-US" dirty="0" err="1">
                <a:solidFill>
                  <a:schemeClr val="tx1"/>
                </a:solidFill>
              </a:rPr>
              <a:t>kaluar</a:t>
            </a:r>
            <a:r>
              <a:rPr lang="en-US" dirty="0">
                <a:solidFill>
                  <a:schemeClr val="tx1"/>
                </a:solidFill>
              </a:rPr>
              <a:t> </a:t>
            </a:r>
            <a:r>
              <a:rPr lang="en-US" dirty="0" err="1">
                <a:solidFill>
                  <a:schemeClr val="tx1"/>
                </a:solidFill>
              </a:rPr>
              <a:t>llogariten</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kenë</a:t>
            </a:r>
            <a:r>
              <a:rPr lang="en-US" dirty="0">
                <a:solidFill>
                  <a:schemeClr val="tx1"/>
                </a:solidFill>
              </a:rPr>
              <a:t> </a:t>
            </a:r>
            <a:r>
              <a:rPr lang="en-US" dirty="0" err="1">
                <a:solidFill>
                  <a:schemeClr val="tx1"/>
                </a:solidFill>
              </a:rPr>
              <a:t>qenë</a:t>
            </a:r>
            <a:r>
              <a:rPr lang="en-US" dirty="0">
                <a:solidFill>
                  <a:schemeClr val="tx1"/>
                </a:solidFill>
              </a:rPr>
              <a:t> 40 </a:t>
            </a:r>
            <a:r>
              <a:rPr lang="en-US" dirty="0" err="1">
                <a:solidFill>
                  <a:schemeClr val="tx1"/>
                </a:solidFill>
              </a:rPr>
              <a:t>milion</a:t>
            </a:r>
            <a:r>
              <a:rPr lang="en-US" dirty="0">
                <a:solidFill>
                  <a:schemeClr val="tx1"/>
                </a:solidFill>
              </a:rPr>
              <a:t> </a:t>
            </a:r>
            <a:r>
              <a:rPr lang="en-US" dirty="0" err="1">
                <a:solidFill>
                  <a:schemeClr val="tx1"/>
                </a:solidFill>
              </a:rPr>
              <a:t>njerëz</a:t>
            </a:r>
            <a:r>
              <a:rPr lang="en-US" dirty="0" smtClean="0">
                <a:solidFill>
                  <a:schemeClr val="tx1"/>
                </a:solidFill>
              </a:rPr>
              <a:t>.</a:t>
            </a:r>
            <a:r>
              <a:rPr lang="en-US" dirty="0">
                <a:solidFill>
                  <a:schemeClr val="tx1"/>
                </a:solidFill>
              </a:rPr>
              <a:t> </a:t>
            </a:r>
            <a:r>
              <a:rPr lang="en-US" dirty="0" err="1">
                <a:solidFill>
                  <a:schemeClr val="tx1"/>
                </a:solidFill>
              </a:rPr>
              <a:t>Termi</a:t>
            </a:r>
            <a:r>
              <a:rPr lang="en-US" dirty="0">
                <a:solidFill>
                  <a:schemeClr val="tx1"/>
                </a:solidFill>
              </a:rPr>
              <a:t> </a:t>
            </a:r>
            <a:r>
              <a:rPr lang="en-US" i="1" dirty="0" err="1">
                <a:solidFill>
                  <a:schemeClr val="tx1"/>
                </a:solidFill>
              </a:rPr>
              <a:t>gjenocid</a:t>
            </a:r>
            <a:r>
              <a:rPr lang="en-US" dirty="0">
                <a:solidFill>
                  <a:schemeClr val="tx1"/>
                </a:solidFill>
              </a:rPr>
              <a:t> </a:t>
            </a:r>
            <a:r>
              <a:rPr lang="en-US" dirty="0" err="1">
                <a:solidFill>
                  <a:schemeClr val="tx1"/>
                </a:solidFill>
              </a:rPr>
              <a:t>është</a:t>
            </a:r>
            <a:r>
              <a:rPr lang="en-US" dirty="0">
                <a:solidFill>
                  <a:schemeClr val="tx1"/>
                </a:solidFill>
              </a:rPr>
              <a:t> </a:t>
            </a:r>
            <a:r>
              <a:rPr lang="en-US" dirty="0" err="1">
                <a:solidFill>
                  <a:schemeClr val="tx1"/>
                </a:solidFill>
              </a:rPr>
              <a:t>krijuar</a:t>
            </a:r>
            <a:r>
              <a:rPr lang="en-US" dirty="0">
                <a:solidFill>
                  <a:schemeClr val="tx1"/>
                </a:solidFill>
              </a:rPr>
              <a:t> </a:t>
            </a:r>
            <a:r>
              <a:rPr lang="en-US" dirty="0" err="1">
                <a:solidFill>
                  <a:schemeClr val="tx1"/>
                </a:solidFill>
              </a:rPr>
              <a:t>nga</a:t>
            </a:r>
            <a:r>
              <a:rPr lang="en-US" dirty="0">
                <a:solidFill>
                  <a:schemeClr val="tx1"/>
                </a:solidFill>
              </a:rPr>
              <a:t> Rafael </a:t>
            </a:r>
            <a:r>
              <a:rPr lang="en-US" dirty="0" err="1" smtClean="0">
                <a:solidFill>
                  <a:schemeClr val="tx1"/>
                </a:solidFill>
              </a:rPr>
              <a:t>Lemkin</a:t>
            </a:r>
            <a:r>
              <a:rPr lang="en-US" dirty="0">
                <a:solidFill>
                  <a:schemeClr val="tx1"/>
                </a:solidFill>
              </a:rPr>
              <a:t> (1900-1959), </a:t>
            </a:r>
            <a:r>
              <a:rPr lang="en-US" dirty="0" err="1">
                <a:solidFill>
                  <a:schemeClr val="tx1"/>
                </a:solidFill>
              </a:rPr>
              <a:t>një</a:t>
            </a:r>
            <a:r>
              <a:rPr lang="en-US" dirty="0">
                <a:solidFill>
                  <a:schemeClr val="tx1"/>
                </a:solidFill>
              </a:rPr>
              <a:t> </a:t>
            </a:r>
            <a:r>
              <a:rPr lang="en-US" dirty="0" err="1">
                <a:solidFill>
                  <a:schemeClr val="tx1"/>
                </a:solidFill>
              </a:rPr>
              <a:t>shkollar</a:t>
            </a:r>
            <a:r>
              <a:rPr lang="en-US" dirty="0">
                <a:solidFill>
                  <a:schemeClr val="tx1"/>
                </a:solidFill>
              </a:rPr>
              <a:t> </a:t>
            </a:r>
            <a:r>
              <a:rPr lang="en-US" dirty="0" err="1">
                <a:solidFill>
                  <a:schemeClr val="tx1"/>
                </a:solidFill>
              </a:rPr>
              <a:t>juridik</a:t>
            </a:r>
            <a:r>
              <a:rPr lang="en-US" dirty="0">
                <a:solidFill>
                  <a:schemeClr val="tx1"/>
                </a:solidFill>
              </a:rPr>
              <a:t> </a:t>
            </a:r>
            <a:r>
              <a:rPr lang="en-US" dirty="0" err="1">
                <a:solidFill>
                  <a:schemeClr val="tx1"/>
                </a:solidFill>
              </a:rPr>
              <a:t>hebre</a:t>
            </a:r>
            <a:r>
              <a:rPr lang="en-US" dirty="0">
                <a:solidFill>
                  <a:schemeClr val="tx1"/>
                </a:solidFill>
              </a:rPr>
              <a:t>, </a:t>
            </a:r>
            <a:r>
              <a:rPr lang="en-US" dirty="0" err="1">
                <a:solidFill>
                  <a:schemeClr val="tx1"/>
                </a:solidFill>
              </a:rPr>
              <a:t>më</a:t>
            </a:r>
            <a:r>
              <a:rPr lang="en-US" dirty="0">
                <a:solidFill>
                  <a:schemeClr val="tx1"/>
                </a:solidFill>
              </a:rPr>
              <a:t> 1943, </a:t>
            </a:r>
            <a:r>
              <a:rPr lang="en-US" dirty="0" err="1">
                <a:solidFill>
                  <a:schemeClr val="tx1"/>
                </a:solidFill>
              </a:rPr>
              <a:t>nga</a:t>
            </a:r>
            <a:r>
              <a:rPr lang="en-US" dirty="0">
                <a:solidFill>
                  <a:schemeClr val="tx1"/>
                </a:solidFill>
              </a:rPr>
              <a:t> </a:t>
            </a:r>
            <a:r>
              <a:rPr lang="en-US" dirty="0" err="1">
                <a:solidFill>
                  <a:schemeClr val="tx1"/>
                </a:solidFill>
              </a:rPr>
              <a:t>rrënjët</a:t>
            </a:r>
            <a:r>
              <a:rPr lang="en-US" dirty="0">
                <a:solidFill>
                  <a:schemeClr val="tx1"/>
                </a:solidFill>
              </a:rPr>
              <a:t> “</a:t>
            </a:r>
            <a:r>
              <a:rPr lang="en-US" dirty="0" err="1">
                <a:solidFill>
                  <a:schemeClr val="tx1"/>
                </a:solidFill>
              </a:rPr>
              <a:t>genos</a:t>
            </a:r>
            <a:r>
              <a:rPr lang="en-US" dirty="0">
                <a:solidFill>
                  <a:schemeClr val="tx1"/>
                </a:solidFill>
              </a:rPr>
              <a:t>” (</a:t>
            </a:r>
            <a:r>
              <a:rPr lang="en-US" dirty="0" err="1">
                <a:solidFill>
                  <a:schemeClr val="tx1"/>
                </a:solidFill>
              </a:rPr>
              <a:t>greqisht</a:t>
            </a:r>
            <a:r>
              <a:rPr lang="en-US" dirty="0">
                <a:solidFill>
                  <a:schemeClr val="tx1"/>
                </a:solidFill>
              </a:rPr>
              <a:t> </a:t>
            </a:r>
            <a:r>
              <a:rPr lang="en-US" dirty="0" err="1">
                <a:solidFill>
                  <a:schemeClr val="tx1"/>
                </a:solidFill>
              </a:rPr>
              <a:t>për</a:t>
            </a:r>
            <a:r>
              <a:rPr lang="en-US" dirty="0">
                <a:solidFill>
                  <a:schemeClr val="tx1"/>
                </a:solidFill>
              </a:rPr>
              <a:t> </a:t>
            </a:r>
            <a:r>
              <a:rPr lang="en-US" dirty="0" err="1">
                <a:solidFill>
                  <a:schemeClr val="tx1"/>
                </a:solidFill>
              </a:rPr>
              <a:t>familje</a:t>
            </a:r>
            <a:r>
              <a:rPr lang="en-US" dirty="0">
                <a:solidFill>
                  <a:schemeClr val="tx1"/>
                </a:solidFill>
              </a:rPr>
              <a:t>, </a:t>
            </a:r>
            <a:r>
              <a:rPr lang="en-US" dirty="0" err="1">
                <a:solidFill>
                  <a:schemeClr val="tx1"/>
                </a:solidFill>
              </a:rPr>
              <a:t>fis</a:t>
            </a:r>
            <a:r>
              <a:rPr lang="en-US" dirty="0">
                <a:solidFill>
                  <a:schemeClr val="tx1"/>
                </a:solidFill>
              </a:rPr>
              <a:t>, </a:t>
            </a:r>
            <a:r>
              <a:rPr lang="en-US" dirty="0" err="1">
                <a:solidFill>
                  <a:schemeClr val="tx1"/>
                </a:solidFill>
              </a:rPr>
              <a:t>ose</a:t>
            </a:r>
            <a:r>
              <a:rPr lang="en-US" dirty="0">
                <a:solidFill>
                  <a:schemeClr val="tx1"/>
                </a:solidFill>
              </a:rPr>
              <a:t> </a:t>
            </a:r>
            <a:r>
              <a:rPr lang="en-US" dirty="0" err="1">
                <a:solidFill>
                  <a:schemeClr val="tx1"/>
                </a:solidFill>
              </a:rPr>
              <a:t>racë</a:t>
            </a:r>
            <a:r>
              <a:rPr lang="en-US" dirty="0">
                <a:solidFill>
                  <a:schemeClr val="tx1"/>
                </a:solidFill>
              </a:rPr>
              <a:t>) </a:t>
            </a:r>
            <a:r>
              <a:rPr lang="en-US" dirty="0" err="1">
                <a:solidFill>
                  <a:schemeClr val="tx1"/>
                </a:solidFill>
              </a:rPr>
              <a:t>dhe</a:t>
            </a:r>
            <a:r>
              <a:rPr lang="en-US" dirty="0">
                <a:solidFill>
                  <a:schemeClr val="tx1"/>
                </a:solidFill>
              </a:rPr>
              <a:t> “–cid” (</a:t>
            </a:r>
            <a:r>
              <a:rPr lang="en-US" dirty="0" err="1">
                <a:solidFill>
                  <a:schemeClr val="tx1"/>
                </a:solidFill>
              </a:rPr>
              <a:t>latinisht</a:t>
            </a:r>
            <a:r>
              <a:rPr lang="en-US" dirty="0">
                <a:solidFill>
                  <a:schemeClr val="tx1"/>
                </a:solidFill>
              </a:rPr>
              <a:t> - </a:t>
            </a:r>
            <a:r>
              <a:rPr lang="en-US" dirty="0" err="1">
                <a:solidFill>
                  <a:schemeClr val="tx1"/>
                </a:solidFill>
              </a:rPr>
              <a:t>occidere</a:t>
            </a:r>
            <a:r>
              <a:rPr lang="en-US" dirty="0">
                <a:solidFill>
                  <a:schemeClr val="tx1"/>
                </a:solidFill>
              </a:rPr>
              <a:t>, me </a:t>
            </a:r>
            <a:r>
              <a:rPr lang="en-US" dirty="0" err="1">
                <a:solidFill>
                  <a:schemeClr val="tx1"/>
                </a:solidFill>
              </a:rPr>
              <a:t>vra</a:t>
            </a:r>
            <a:r>
              <a:rPr lang="en-US" dirty="0">
                <a:solidFill>
                  <a:schemeClr val="tx1"/>
                </a:solidFill>
              </a:rPr>
              <a:t>). </a:t>
            </a:r>
            <a:r>
              <a:rPr lang="en-US" dirty="0" err="1">
                <a:solidFill>
                  <a:schemeClr val="tx1"/>
                </a:solidFill>
              </a:rPr>
              <a:t>Kjo</a:t>
            </a:r>
            <a:r>
              <a:rPr lang="en-US" dirty="0">
                <a:solidFill>
                  <a:schemeClr val="tx1"/>
                </a:solidFill>
              </a:rPr>
              <a:t> u </a:t>
            </a:r>
            <a:r>
              <a:rPr lang="en-US" dirty="0" err="1">
                <a:solidFill>
                  <a:schemeClr val="tx1"/>
                </a:solidFill>
              </a:rPr>
              <a:t>arrit</a:t>
            </a:r>
            <a:r>
              <a:rPr lang="en-US" dirty="0">
                <a:solidFill>
                  <a:schemeClr val="tx1"/>
                </a:solidFill>
              </a:rPr>
              <a:t> </a:t>
            </a:r>
            <a:r>
              <a:rPr lang="en-US" dirty="0" err="1">
                <a:solidFill>
                  <a:schemeClr val="tx1"/>
                </a:solidFill>
              </a:rPr>
              <a:t>më</a:t>
            </a:r>
            <a:r>
              <a:rPr lang="en-US" dirty="0">
                <a:solidFill>
                  <a:schemeClr val="tx1"/>
                </a:solidFill>
              </a:rPr>
              <a:t> 1948, me </a:t>
            </a:r>
            <a:r>
              <a:rPr lang="en-US" dirty="0" err="1">
                <a:solidFill>
                  <a:schemeClr val="tx1"/>
                </a:solidFill>
              </a:rPr>
              <a:t>Konventën</a:t>
            </a:r>
            <a:r>
              <a:rPr lang="en-US" dirty="0">
                <a:solidFill>
                  <a:schemeClr val="tx1"/>
                </a:solidFill>
              </a:rPr>
              <a:t> </a:t>
            </a:r>
            <a:r>
              <a:rPr lang="en-US" dirty="0" err="1">
                <a:solidFill>
                  <a:schemeClr val="tx1"/>
                </a:solidFill>
              </a:rPr>
              <a:t>për</a:t>
            </a:r>
            <a:r>
              <a:rPr lang="en-US" dirty="0">
                <a:solidFill>
                  <a:schemeClr val="tx1"/>
                </a:solidFill>
              </a:rPr>
              <a:t> </a:t>
            </a:r>
            <a:r>
              <a:rPr lang="en-US" dirty="0" err="1">
                <a:solidFill>
                  <a:schemeClr val="tx1"/>
                </a:solidFill>
              </a:rPr>
              <a:t>Ndalimin</a:t>
            </a:r>
            <a:r>
              <a:rPr lang="en-US" dirty="0">
                <a:solidFill>
                  <a:schemeClr val="tx1"/>
                </a:solidFill>
              </a:rPr>
              <a:t> </a:t>
            </a:r>
            <a:r>
              <a:rPr lang="en-US" dirty="0" err="1">
                <a:solidFill>
                  <a:schemeClr val="tx1"/>
                </a:solidFill>
              </a:rPr>
              <a:t>dhe</a:t>
            </a:r>
            <a:r>
              <a:rPr lang="en-US" dirty="0">
                <a:solidFill>
                  <a:schemeClr val="tx1"/>
                </a:solidFill>
              </a:rPr>
              <a:t> </a:t>
            </a:r>
            <a:r>
              <a:rPr lang="en-US" dirty="0" err="1">
                <a:solidFill>
                  <a:schemeClr val="tx1"/>
                </a:solidFill>
              </a:rPr>
              <a:t>Dënimin</a:t>
            </a:r>
            <a:r>
              <a:rPr lang="en-US" dirty="0">
                <a:solidFill>
                  <a:schemeClr val="tx1"/>
                </a:solidFill>
              </a:rPr>
              <a:t> e </a:t>
            </a:r>
            <a:r>
              <a:rPr lang="en-US" dirty="0" err="1">
                <a:solidFill>
                  <a:schemeClr val="tx1"/>
                </a:solidFill>
              </a:rPr>
              <a:t>Krimit</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Gjenocidit</a:t>
            </a:r>
            <a:r>
              <a:rPr lang="en-US" dirty="0">
                <a:solidFill>
                  <a:schemeClr val="tx1"/>
                </a:solidFill>
              </a:rPr>
              <a:t>.</a:t>
            </a:r>
          </a:p>
          <a:p>
            <a:r>
              <a:rPr lang="en-US" dirty="0">
                <a:solidFill>
                  <a:schemeClr val="tx1"/>
                </a:solidFill>
              </a:rPr>
              <a:t>Pas </a:t>
            </a:r>
            <a:r>
              <a:rPr lang="en-US" dirty="0" err="1">
                <a:solidFill>
                  <a:schemeClr val="tx1"/>
                </a:solidFill>
              </a:rPr>
              <a:t>nënshkrimit</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minimumit</a:t>
            </a:r>
            <a:r>
              <a:rPr lang="en-US" dirty="0">
                <a:solidFill>
                  <a:schemeClr val="tx1"/>
                </a:solidFill>
              </a:rPr>
              <a:t> </a:t>
            </a:r>
            <a:r>
              <a:rPr lang="en-US" dirty="0" err="1">
                <a:solidFill>
                  <a:schemeClr val="tx1"/>
                </a:solidFill>
              </a:rPr>
              <a:t>prej</a:t>
            </a:r>
            <a:r>
              <a:rPr lang="en-US" dirty="0">
                <a:solidFill>
                  <a:schemeClr val="tx1"/>
                </a:solidFill>
              </a:rPr>
              <a:t> 20 </a:t>
            </a:r>
            <a:r>
              <a:rPr lang="en-US" dirty="0" err="1">
                <a:solidFill>
                  <a:schemeClr val="tx1"/>
                </a:solidFill>
              </a:rPr>
              <a:t>vendeve</a:t>
            </a:r>
            <a:r>
              <a:rPr lang="en-US" dirty="0">
                <a:solidFill>
                  <a:schemeClr val="tx1"/>
                </a:solidFill>
              </a:rPr>
              <a:t>, </a:t>
            </a:r>
            <a:r>
              <a:rPr lang="en-US" dirty="0" err="1">
                <a:solidFill>
                  <a:schemeClr val="tx1"/>
                </a:solidFill>
              </a:rPr>
              <a:t>Konventa</a:t>
            </a:r>
            <a:r>
              <a:rPr lang="en-US" dirty="0">
                <a:solidFill>
                  <a:schemeClr val="tx1"/>
                </a:solidFill>
              </a:rPr>
              <a:t> u </a:t>
            </a:r>
            <a:r>
              <a:rPr lang="en-US" dirty="0" err="1">
                <a:solidFill>
                  <a:schemeClr val="tx1"/>
                </a:solidFill>
              </a:rPr>
              <a:t>bë</a:t>
            </a:r>
            <a:r>
              <a:rPr lang="en-US" dirty="0">
                <a:solidFill>
                  <a:schemeClr val="tx1"/>
                </a:solidFill>
              </a:rPr>
              <a:t> </a:t>
            </a:r>
            <a:r>
              <a:rPr lang="en-US" dirty="0" err="1">
                <a:solidFill>
                  <a:schemeClr val="tx1"/>
                </a:solidFill>
              </a:rPr>
              <a:t>ligj</a:t>
            </a:r>
            <a:r>
              <a:rPr lang="en-US" dirty="0">
                <a:solidFill>
                  <a:schemeClr val="tx1"/>
                </a:solidFill>
              </a:rPr>
              <a:t> </a:t>
            </a:r>
            <a:r>
              <a:rPr lang="en-US" dirty="0" err="1">
                <a:solidFill>
                  <a:schemeClr val="tx1"/>
                </a:solidFill>
              </a:rPr>
              <a:t>ndërkombëtar</a:t>
            </a:r>
            <a:r>
              <a:rPr lang="en-US" dirty="0">
                <a:solidFill>
                  <a:schemeClr val="tx1"/>
                </a:solidFill>
              </a:rPr>
              <a:t> </a:t>
            </a:r>
            <a:r>
              <a:rPr lang="en-US" dirty="0" err="1">
                <a:solidFill>
                  <a:schemeClr val="tx1"/>
                </a:solidFill>
              </a:rPr>
              <a:t>më</a:t>
            </a:r>
            <a:r>
              <a:rPr lang="en-US" dirty="0">
                <a:solidFill>
                  <a:schemeClr val="tx1"/>
                </a:solidFill>
              </a:rPr>
              <a:t> 12 </a:t>
            </a:r>
            <a:r>
              <a:rPr lang="en-US" dirty="0" err="1">
                <a:solidFill>
                  <a:schemeClr val="tx1"/>
                </a:solidFill>
              </a:rPr>
              <a:t>janar</a:t>
            </a:r>
            <a:r>
              <a:rPr lang="en-US" dirty="0">
                <a:solidFill>
                  <a:schemeClr val="tx1"/>
                </a:solidFill>
              </a:rPr>
              <a:t>, 1951. </a:t>
            </a:r>
            <a:r>
              <a:rPr lang="en-US" dirty="0" err="1">
                <a:solidFill>
                  <a:schemeClr val="tx1"/>
                </a:solidFill>
              </a:rPr>
              <a:t>Në</a:t>
            </a:r>
            <a:r>
              <a:rPr lang="en-US" dirty="0">
                <a:solidFill>
                  <a:schemeClr val="tx1"/>
                </a:solidFill>
              </a:rPr>
              <a:t> </a:t>
            </a:r>
            <a:r>
              <a:rPr lang="en-US" dirty="0" err="1">
                <a:solidFill>
                  <a:schemeClr val="tx1"/>
                </a:solidFill>
              </a:rPr>
              <a:t>atë</a:t>
            </a:r>
            <a:r>
              <a:rPr lang="en-US" dirty="0">
                <a:solidFill>
                  <a:schemeClr val="tx1"/>
                </a:solidFill>
              </a:rPr>
              <a:t> </a:t>
            </a:r>
            <a:r>
              <a:rPr lang="en-US" dirty="0" err="1">
                <a:solidFill>
                  <a:schemeClr val="tx1"/>
                </a:solidFill>
              </a:rPr>
              <a:t>kohë</a:t>
            </a:r>
            <a:r>
              <a:rPr lang="en-US" dirty="0">
                <a:solidFill>
                  <a:schemeClr val="tx1"/>
                </a:solidFill>
              </a:rPr>
              <a:t>, </a:t>
            </a:r>
            <a:r>
              <a:rPr lang="en-US" dirty="0" err="1">
                <a:solidFill>
                  <a:schemeClr val="tx1"/>
                </a:solidFill>
              </a:rPr>
              <a:t>vetëm</a:t>
            </a:r>
            <a:r>
              <a:rPr lang="en-US" dirty="0">
                <a:solidFill>
                  <a:schemeClr val="tx1"/>
                </a:solidFill>
              </a:rPr>
              <a:t> </a:t>
            </a:r>
            <a:r>
              <a:rPr lang="en-US" dirty="0" err="1">
                <a:solidFill>
                  <a:schemeClr val="tx1"/>
                </a:solidFill>
              </a:rPr>
              <a:t>dy</a:t>
            </a:r>
            <a:r>
              <a:rPr lang="en-US" dirty="0">
                <a:solidFill>
                  <a:schemeClr val="tx1"/>
                </a:solidFill>
              </a:rPr>
              <a:t> </a:t>
            </a:r>
            <a:r>
              <a:rPr lang="en-US" dirty="0" err="1">
                <a:solidFill>
                  <a:schemeClr val="tx1"/>
                </a:solidFill>
              </a:rPr>
              <a:t>nga</a:t>
            </a:r>
            <a:r>
              <a:rPr lang="en-US" dirty="0">
                <a:solidFill>
                  <a:schemeClr val="tx1"/>
                </a:solidFill>
              </a:rPr>
              <a:t> </a:t>
            </a:r>
            <a:r>
              <a:rPr lang="en-US" dirty="0" err="1">
                <a:solidFill>
                  <a:schemeClr val="tx1"/>
                </a:solidFill>
              </a:rPr>
              <a:t>pesë</a:t>
            </a:r>
            <a:r>
              <a:rPr lang="en-US" dirty="0">
                <a:solidFill>
                  <a:schemeClr val="tx1"/>
                </a:solidFill>
              </a:rPr>
              <a:t> </a:t>
            </a:r>
            <a:r>
              <a:rPr lang="en-US" dirty="0" err="1">
                <a:solidFill>
                  <a:schemeClr val="tx1"/>
                </a:solidFill>
              </a:rPr>
              <a:t>anëtarët</a:t>
            </a:r>
            <a:r>
              <a:rPr lang="en-US" dirty="0">
                <a:solidFill>
                  <a:schemeClr val="tx1"/>
                </a:solidFill>
              </a:rPr>
              <a:t> permanent </a:t>
            </a:r>
            <a:r>
              <a:rPr lang="en-US" dirty="0" err="1">
                <a:solidFill>
                  <a:schemeClr val="tx1"/>
                </a:solidFill>
              </a:rPr>
              <a:t>të</a:t>
            </a:r>
            <a:r>
              <a:rPr lang="en-US" dirty="0">
                <a:solidFill>
                  <a:schemeClr val="tx1"/>
                </a:solidFill>
              </a:rPr>
              <a:t> </a:t>
            </a:r>
            <a:r>
              <a:rPr lang="en-US" dirty="0" err="1">
                <a:solidFill>
                  <a:schemeClr val="tx1"/>
                </a:solidFill>
              </a:rPr>
              <a:t>Këshillit</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Sigurimit</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Kombeve</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Bashkuara</a:t>
            </a:r>
            <a:r>
              <a:rPr lang="en-US" dirty="0">
                <a:solidFill>
                  <a:schemeClr val="tx1"/>
                </a:solidFill>
              </a:rPr>
              <a:t> </a:t>
            </a:r>
            <a:r>
              <a:rPr lang="en-US" dirty="0" err="1">
                <a:solidFill>
                  <a:schemeClr val="tx1"/>
                </a:solidFill>
              </a:rPr>
              <a:t>ishin</a:t>
            </a:r>
            <a:r>
              <a:rPr lang="en-US" dirty="0">
                <a:solidFill>
                  <a:schemeClr val="tx1"/>
                </a:solidFill>
              </a:rPr>
              <a:t> </a:t>
            </a:r>
            <a:r>
              <a:rPr lang="en-US" dirty="0" err="1">
                <a:solidFill>
                  <a:schemeClr val="tx1"/>
                </a:solidFill>
              </a:rPr>
              <a:t>nënshkrues</a:t>
            </a:r>
            <a:r>
              <a:rPr lang="en-US" dirty="0">
                <a:solidFill>
                  <a:schemeClr val="tx1"/>
                </a:solidFill>
              </a:rPr>
              <a:t>, </a:t>
            </a:r>
            <a:r>
              <a:rPr lang="en-US" dirty="0" smtClean="0">
                <a:solidFill>
                  <a:schemeClr val="tx1"/>
                </a:solidFill>
              </a:rPr>
              <a:t>Franca </a:t>
            </a:r>
            <a:r>
              <a:rPr lang="en-US" dirty="0" err="1" smtClean="0">
                <a:solidFill>
                  <a:schemeClr val="tx1"/>
                </a:solidFill>
              </a:rPr>
              <a:t>dhe</a:t>
            </a:r>
            <a:r>
              <a:rPr lang="en-US" dirty="0">
                <a:solidFill>
                  <a:schemeClr val="tx1"/>
                </a:solidFill>
              </a:rPr>
              <a:t> </a:t>
            </a:r>
            <a:r>
              <a:rPr lang="en-US" dirty="0" err="1">
                <a:solidFill>
                  <a:schemeClr val="tx1"/>
                </a:solidFill>
              </a:rPr>
              <a:t>Tajvani</a:t>
            </a:r>
            <a:r>
              <a:rPr lang="en-US" dirty="0">
                <a:solidFill>
                  <a:schemeClr val="tx1"/>
                </a:solidFill>
              </a:rPr>
              <a:t>. </a:t>
            </a:r>
            <a:r>
              <a:rPr lang="en-US" dirty="0" err="1">
                <a:solidFill>
                  <a:schemeClr val="tx1"/>
                </a:solidFill>
              </a:rPr>
              <a:t>Eventualisht</a:t>
            </a:r>
            <a:r>
              <a:rPr lang="en-US" dirty="0">
                <a:solidFill>
                  <a:schemeClr val="tx1"/>
                </a:solidFill>
              </a:rPr>
              <a:t>, </a:t>
            </a:r>
            <a:r>
              <a:rPr lang="en-US" dirty="0" err="1">
                <a:solidFill>
                  <a:schemeClr val="tx1"/>
                </a:solidFill>
              </a:rPr>
              <a:t>Bashkimi</a:t>
            </a:r>
            <a:r>
              <a:rPr lang="en-US" dirty="0">
                <a:solidFill>
                  <a:schemeClr val="tx1"/>
                </a:solidFill>
              </a:rPr>
              <a:t> </a:t>
            </a:r>
            <a:r>
              <a:rPr lang="en-US" dirty="0" err="1">
                <a:solidFill>
                  <a:schemeClr val="tx1"/>
                </a:solidFill>
              </a:rPr>
              <a:t>Sovjetik</a:t>
            </a:r>
            <a:r>
              <a:rPr lang="en-US" dirty="0">
                <a:solidFill>
                  <a:schemeClr val="tx1"/>
                </a:solidFill>
              </a:rPr>
              <a:t> e </a:t>
            </a:r>
            <a:r>
              <a:rPr lang="en-US" dirty="0" err="1">
                <a:solidFill>
                  <a:schemeClr val="tx1"/>
                </a:solidFill>
              </a:rPr>
              <a:t>ratifikoj</a:t>
            </a:r>
            <a:r>
              <a:rPr lang="en-US" dirty="0">
                <a:solidFill>
                  <a:schemeClr val="tx1"/>
                </a:solidFill>
              </a:rPr>
              <a:t> </a:t>
            </a:r>
            <a:r>
              <a:rPr lang="en-US" dirty="0" err="1">
                <a:solidFill>
                  <a:schemeClr val="tx1"/>
                </a:solidFill>
              </a:rPr>
              <a:t>atë</a:t>
            </a:r>
            <a:r>
              <a:rPr lang="en-US" dirty="0">
                <a:solidFill>
                  <a:schemeClr val="tx1"/>
                </a:solidFill>
              </a:rPr>
              <a:t> m 1954, </a:t>
            </a:r>
            <a:r>
              <a:rPr lang="en-US" dirty="0" err="1">
                <a:solidFill>
                  <a:schemeClr val="tx1"/>
                </a:solidFill>
              </a:rPr>
              <a:t>Mbretëria</a:t>
            </a:r>
            <a:r>
              <a:rPr lang="en-US" dirty="0">
                <a:solidFill>
                  <a:schemeClr val="tx1"/>
                </a:solidFill>
              </a:rPr>
              <a:t> e </a:t>
            </a:r>
            <a:r>
              <a:rPr lang="en-US" dirty="0" err="1">
                <a:solidFill>
                  <a:schemeClr val="tx1"/>
                </a:solidFill>
              </a:rPr>
              <a:t>Bashkuar</a:t>
            </a:r>
            <a:r>
              <a:rPr lang="en-US" dirty="0">
                <a:solidFill>
                  <a:schemeClr val="tx1"/>
                </a:solidFill>
              </a:rPr>
              <a:t> </a:t>
            </a:r>
            <a:r>
              <a:rPr lang="en-US" dirty="0" err="1">
                <a:solidFill>
                  <a:schemeClr val="tx1"/>
                </a:solidFill>
              </a:rPr>
              <a:t>më</a:t>
            </a:r>
            <a:r>
              <a:rPr lang="en-US" dirty="0">
                <a:solidFill>
                  <a:schemeClr val="tx1"/>
                </a:solidFill>
              </a:rPr>
              <a:t> 1970, </a:t>
            </a:r>
            <a:r>
              <a:rPr lang="en-US" dirty="0" err="1">
                <a:solidFill>
                  <a:schemeClr val="tx1"/>
                </a:solidFill>
              </a:rPr>
              <a:t>Republika</a:t>
            </a:r>
            <a:r>
              <a:rPr lang="en-US" dirty="0">
                <a:solidFill>
                  <a:schemeClr val="tx1"/>
                </a:solidFill>
              </a:rPr>
              <a:t> </a:t>
            </a:r>
            <a:r>
              <a:rPr lang="en-US" dirty="0" err="1">
                <a:solidFill>
                  <a:schemeClr val="tx1"/>
                </a:solidFill>
              </a:rPr>
              <a:t>Popullore</a:t>
            </a:r>
            <a:r>
              <a:rPr lang="en-US" dirty="0">
                <a:solidFill>
                  <a:schemeClr val="tx1"/>
                </a:solidFill>
              </a:rPr>
              <a:t> </a:t>
            </a:r>
            <a:r>
              <a:rPr lang="en-US" dirty="0" smtClean="0">
                <a:solidFill>
                  <a:schemeClr val="tx1"/>
                </a:solidFill>
              </a:rPr>
              <a:t>e </a:t>
            </a:r>
            <a:r>
              <a:rPr lang="en-US" dirty="0" err="1" smtClean="0">
                <a:solidFill>
                  <a:schemeClr val="tx1"/>
                </a:solidFill>
              </a:rPr>
              <a:t>Kinës</a:t>
            </a:r>
            <a:r>
              <a:rPr lang="en-US" dirty="0" smtClean="0">
                <a:solidFill>
                  <a:schemeClr val="tx1"/>
                </a:solidFill>
              </a:rPr>
              <a:t> </a:t>
            </a:r>
            <a:r>
              <a:rPr lang="en-US" dirty="0" err="1" smtClean="0">
                <a:solidFill>
                  <a:schemeClr val="tx1"/>
                </a:solidFill>
              </a:rPr>
              <a:t>më</a:t>
            </a:r>
            <a:r>
              <a:rPr lang="en-US" dirty="0">
                <a:solidFill>
                  <a:schemeClr val="tx1"/>
                </a:solidFill>
              </a:rPr>
              <a:t> 1983, </a:t>
            </a:r>
            <a:r>
              <a:rPr lang="en-US" dirty="0" err="1">
                <a:solidFill>
                  <a:schemeClr val="tx1"/>
                </a:solidFill>
              </a:rPr>
              <a:t>dhe</a:t>
            </a:r>
            <a:r>
              <a:rPr lang="en-US" dirty="0">
                <a:solidFill>
                  <a:schemeClr val="tx1"/>
                </a:solidFill>
              </a:rPr>
              <a:t> </a:t>
            </a:r>
            <a:r>
              <a:rPr lang="en-US" dirty="0" err="1">
                <a:solidFill>
                  <a:schemeClr val="tx1"/>
                </a:solidFill>
              </a:rPr>
              <a:t>Shtetet</a:t>
            </a:r>
            <a:r>
              <a:rPr lang="en-US" dirty="0">
                <a:solidFill>
                  <a:schemeClr val="tx1"/>
                </a:solidFill>
              </a:rPr>
              <a:t> e </a:t>
            </a:r>
            <a:r>
              <a:rPr lang="en-US" dirty="0" err="1">
                <a:solidFill>
                  <a:schemeClr val="tx1"/>
                </a:solidFill>
              </a:rPr>
              <a:t>Bashkuara</a:t>
            </a:r>
            <a:r>
              <a:rPr lang="en-US" dirty="0">
                <a:solidFill>
                  <a:schemeClr val="tx1"/>
                </a:solidFill>
              </a:rPr>
              <a:t> </a:t>
            </a:r>
            <a:r>
              <a:rPr lang="en-US" dirty="0" err="1">
                <a:solidFill>
                  <a:schemeClr val="tx1"/>
                </a:solidFill>
              </a:rPr>
              <a:t>më</a:t>
            </a:r>
            <a:r>
              <a:rPr lang="en-US" dirty="0">
                <a:solidFill>
                  <a:schemeClr val="tx1"/>
                </a:solidFill>
              </a:rPr>
              <a:t> 1988. </a:t>
            </a:r>
            <a:r>
              <a:rPr lang="en-US" dirty="0" err="1">
                <a:solidFill>
                  <a:schemeClr val="tx1"/>
                </a:solidFill>
              </a:rPr>
              <a:t>Kjo</a:t>
            </a:r>
            <a:r>
              <a:rPr lang="en-US" dirty="0">
                <a:solidFill>
                  <a:schemeClr val="tx1"/>
                </a:solidFill>
              </a:rPr>
              <a:t> </a:t>
            </a:r>
            <a:r>
              <a:rPr lang="en-US" dirty="0" err="1">
                <a:solidFill>
                  <a:schemeClr val="tx1"/>
                </a:solidFill>
              </a:rPr>
              <a:t>vonesë</a:t>
            </a:r>
            <a:r>
              <a:rPr lang="en-US" dirty="0">
                <a:solidFill>
                  <a:schemeClr val="tx1"/>
                </a:solidFill>
              </a:rPr>
              <a:t> </a:t>
            </a:r>
            <a:r>
              <a:rPr lang="en-US" dirty="0" err="1">
                <a:solidFill>
                  <a:schemeClr val="tx1"/>
                </a:solidFill>
              </a:rPr>
              <a:t>në</a:t>
            </a:r>
            <a:r>
              <a:rPr lang="en-US" dirty="0">
                <a:solidFill>
                  <a:schemeClr val="tx1"/>
                </a:solidFill>
              </a:rPr>
              <a:t> </a:t>
            </a:r>
            <a:r>
              <a:rPr lang="en-US" dirty="0" err="1">
                <a:solidFill>
                  <a:schemeClr val="tx1"/>
                </a:solidFill>
              </a:rPr>
              <a:t>përkrahjen</a:t>
            </a:r>
            <a:r>
              <a:rPr lang="en-US" dirty="0">
                <a:solidFill>
                  <a:schemeClr val="tx1"/>
                </a:solidFill>
              </a:rPr>
              <a:t> e </a:t>
            </a:r>
            <a:r>
              <a:rPr lang="en-US" dirty="0" err="1">
                <a:solidFill>
                  <a:schemeClr val="tx1"/>
                </a:solidFill>
              </a:rPr>
              <a:t>Konventës</a:t>
            </a:r>
            <a:r>
              <a:rPr lang="en-US" dirty="0">
                <a:solidFill>
                  <a:schemeClr val="tx1"/>
                </a:solidFill>
              </a:rPr>
              <a:t> </a:t>
            </a:r>
            <a:r>
              <a:rPr lang="en-US" dirty="0" err="1">
                <a:solidFill>
                  <a:schemeClr val="tx1"/>
                </a:solidFill>
              </a:rPr>
              <a:t>nga</a:t>
            </a:r>
            <a:r>
              <a:rPr lang="en-US" dirty="0">
                <a:solidFill>
                  <a:schemeClr val="tx1"/>
                </a:solidFill>
              </a:rPr>
              <a:t> </a:t>
            </a:r>
            <a:r>
              <a:rPr lang="en-US" dirty="0" err="1">
                <a:solidFill>
                  <a:schemeClr val="tx1"/>
                </a:solidFill>
              </a:rPr>
              <a:t>kombet</a:t>
            </a:r>
            <a:r>
              <a:rPr lang="en-US" dirty="0">
                <a:solidFill>
                  <a:schemeClr val="tx1"/>
                </a:solidFill>
              </a:rPr>
              <a:t> </a:t>
            </a:r>
            <a:r>
              <a:rPr lang="en-US" dirty="0" err="1">
                <a:solidFill>
                  <a:schemeClr val="tx1"/>
                </a:solidFill>
              </a:rPr>
              <a:t>më</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fuqishme</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botës</a:t>
            </a:r>
            <a:r>
              <a:rPr lang="en-US" dirty="0">
                <a:solidFill>
                  <a:schemeClr val="tx1"/>
                </a:solidFill>
              </a:rPr>
              <a:t> </a:t>
            </a:r>
            <a:r>
              <a:rPr lang="en-US" dirty="0" err="1">
                <a:solidFill>
                  <a:schemeClr val="tx1"/>
                </a:solidFill>
              </a:rPr>
              <a:t>shkaktoj</a:t>
            </a:r>
            <a:r>
              <a:rPr lang="en-US" dirty="0">
                <a:solidFill>
                  <a:schemeClr val="tx1"/>
                </a:solidFill>
              </a:rPr>
              <a:t> </a:t>
            </a:r>
            <a:r>
              <a:rPr lang="en-US" dirty="0" err="1">
                <a:solidFill>
                  <a:schemeClr val="tx1"/>
                </a:solidFill>
              </a:rPr>
              <a:t>lëngim</a:t>
            </a:r>
            <a:r>
              <a:rPr lang="en-US" dirty="0">
                <a:solidFill>
                  <a:schemeClr val="tx1"/>
                </a:solidFill>
              </a:rPr>
              <a:t> </a:t>
            </a:r>
            <a:r>
              <a:rPr lang="en-US" dirty="0" err="1">
                <a:solidFill>
                  <a:schemeClr val="tx1"/>
                </a:solidFill>
              </a:rPr>
              <a:t>të</a:t>
            </a:r>
            <a:r>
              <a:rPr lang="en-US" dirty="0">
                <a:solidFill>
                  <a:schemeClr val="tx1"/>
                </a:solidFill>
              </a:rPr>
              <a:t> </a:t>
            </a:r>
            <a:r>
              <a:rPr lang="en-US" dirty="0" err="1">
                <a:solidFill>
                  <a:schemeClr val="tx1"/>
                </a:solidFill>
              </a:rPr>
              <a:t>saj</a:t>
            </a:r>
            <a:r>
              <a:rPr lang="en-US" dirty="0">
                <a:solidFill>
                  <a:schemeClr val="tx1"/>
                </a:solidFill>
              </a:rPr>
              <a:t> </a:t>
            </a:r>
            <a:r>
              <a:rPr lang="en-US" dirty="0" err="1">
                <a:solidFill>
                  <a:schemeClr val="tx1"/>
                </a:solidFill>
              </a:rPr>
              <a:t>për</a:t>
            </a:r>
            <a:r>
              <a:rPr lang="en-US" dirty="0">
                <a:solidFill>
                  <a:schemeClr val="tx1"/>
                </a:solidFill>
              </a:rPr>
              <a:t> </a:t>
            </a:r>
            <a:r>
              <a:rPr lang="en-US" dirty="0" err="1">
                <a:solidFill>
                  <a:schemeClr val="tx1"/>
                </a:solidFill>
              </a:rPr>
              <a:t>katër</a:t>
            </a:r>
            <a:r>
              <a:rPr lang="en-US" dirty="0">
                <a:solidFill>
                  <a:schemeClr val="tx1"/>
                </a:solidFill>
              </a:rPr>
              <a:t> </a:t>
            </a:r>
            <a:r>
              <a:rPr lang="en-US" dirty="0" err="1">
                <a:solidFill>
                  <a:schemeClr val="tx1"/>
                </a:solidFill>
              </a:rPr>
              <a:t>dekada</a:t>
            </a:r>
            <a:r>
              <a:rPr lang="en-US" dirty="0">
                <a:solidFill>
                  <a:schemeClr val="tx1"/>
                </a:solidFill>
              </a:rPr>
              <a:t>. </a:t>
            </a:r>
            <a:r>
              <a:rPr lang="en-US" dirty="0" err="1">
                <a:solidFill>
                  <a:schemeClr val="tx1"/>
                </a:solidFill>
              </a:rPr>
              <a:t>Vetëm</a:t>
            </a:r>
            <a:r>
              <a:rPr lang="en-US" dirty="0">
                <a:solidFill>
                  <a:schemeClr val="tx1"/>
                </a:solidFill>
              </a:rPr>
              <a:t> </a:t>
            </a:r>
            <a:r>
              <a:rPr lang="en-US" dirty="0" err="1">
                <a:solidFill>
                  <a:schemeClr val="tx1"/>
                </a:solidFill>
              </a:rPr>
              <a:t>më</a:t>
            </a:r>
            <a:r>
              <a:rPr lang="en-US" dirty="0">
                <a:solidFill>
                  <a:schemeClr val="tx1"/>
                </a:solidFill>
              </a:rPr>
              <a:t> 1990-at </a:t>
            </a:r>
            <a:r>
              <a:rPr lang="en-US" dirty="0" err="1">
                <a:solidFill>
                  <a:schemeClr val="tx1"/>
                </a:solidFill>
              </a:rPr>
              <a:t>filloj</a:t>
            </a:r>
            <a:r>
              <a:rPr lang="en-US" dirty="0">
                <a:solidFill>
                  <a:schemeClr val="tx1"/>
                </a:solidFill>
              </a:rPr>
              <a:t> </a:t>
            </a:r>
            <a:r>
              <a:rPr lang="en-US" dirty="0" err="1">
                <a:solidFill>
                  <a:schemeClr val="tx1"/>
                </a:solidFill>
              </a:rPr>
              <a:t>zbatimi</a:t>
            </a:r>
            <a:r>
              <a:rPr lang="en-US" dirty="0">
                <a:solidFill>
                  <a:schemeClr val="tx1"/>
                </a:solidFill>
              </a:rPr>
              <a:t> </a:t>
            </a:r>
            <a:r>
              <a:rPr lang="en-US" dirty="0" err="1">
                <a:solidFill>
                  <a:schemeClr val="tx1"/>
                </a:solidFill>
              </a:rPr>
              <a:t>i</a:t>
            </a:r>
            <a:r>
              <a:rPr lang="en-US" dirty="0">
                <a:solidFill>
                  <a:schemeClr val="tx1"/>
                </a:solidFill>
              </a:rPr>
              <a:t> </a:t>
            </a:r>
            <a:r>
              <a:rPr lang="en-US" dirty="0" err="1">
                <a:solidFill>
                  <a:schemeClr val="tx1"/>
                </a:solidFill>
              </a:rPr>
              <a:t>ligjit</a:t>
            </a:r>
            <a:r>
              <a:rPr lang="en-US" dirty="0">
                <a:solidFill>
                  <a:schemeClr val="tx1"/>
                </a:solidFill>
              </a:rPr>
              <a:t> </a:t>
            </a:r>
            <a:r>
              <a:rPr lang="en-US" dirty="0" err="1">
                <a:solidFill>
                  <a:schemeClr val="tx1"/>
                </a:solidFill>
              </a:rPr>
              <a:t>ndërkombëtar</a:t>
            </a:r>
            <a:r>
              <a:rPr lang="en-US" dirty="0">
                <a:solidFill>
                  <a:schemeClr val="tx1"/>
                </a:solidFill>
              </a:rPr>
              <a:t> </a:t>
            </a:r>
            <a:r>
              <a:rPr lang="en-US" dirty="0" err="1">
                <a:solidFill>
                  <a:schemeClr val="tx1"/>
                </a:solidFill>
              </a:rPr>
              <a:t>mbi</a:t>
            </a:r>
            <a:r>
              <a:rPr lang="en-US" dirty="0">
                <a:solidFill>
                  <a:schemeClr val="tx1"/>
                </a:solidFill>
              </a:rPr>
              <a:t> </a:t>
            </a:r>
            <a:r>
              <a:rPr lang="en-US" dirty="0" err="1">
                <a:solidFill>
                  <a:schemeClr val="tx1"/>
                </a:solidFill>
              </a:rPr>
              <a:t>krimin</a:t>
            </a:r>
            <a:r>
              <a:rPr lang="en-US" dirty="0">
                <a:solidFill>
                  <a:schemeClr val="tx1"/>
                </a:solidFill>
              </a:rPr>
              <a:t> e </a:t>
            </a:r>
            <a:r>
              <a:rPr lang="en-US" dirty="0" err="1">
                <a:solidFill>
                  <a:schemeClr val="tx1"/>
                </a:solidFill>
              </a:rPr>
              <a:t>gjenocidit</a:t>
            </a:r>
            <a:r>
              <a:rPr lang="en-US" dirty="0">
                <a:solidFill>
                  <a:schemeClr val="tx1"/>
                </a:solidFill>
              </a:rPr>
              <a:t>.</a:t>
            </a:r>
          </a:p>
          <a:p>
            <a:endParaRPr lang="en-US" dirty="0">
              <a:solidFill>
                <a:schemeClr val="tx1"/>
              </a:solidFill>
            </a:endParaRPr>
          </a:p>
        </p:txBody>
      </p:sp>
      <p:pic>
        <p:nvPicPr>
          <p:cNvPr id="4" name="Picture 3" descr="1-9.PNG"/>
          <p:cNvPicPr>
            <a:picLocks noChangeAspect="1"/>
          </p:cNvPicPr>
          <p:nvPr/>
        </p:nvPicPr>
        <p:blipFill>
          <a:blip r:embed="rId2" cstate="print"/>
          <a:stretch>
            <a:fillRect/>
          </a:stretch>
        </p:blipFill>
        <p:spPr>
          <a:xfrm>
            <a:off x="4071934" y="928670"/>
            <a:ext cx="5072066" cy="57150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noFill/>
        </p:spPr>
        <p:txBody>
          <a:bodyPr wrap="square" rtlCol="0">
            <a:spAutoFit/>
          </a:bodyPr>
          <a:lstStyle/>
          <a:p>
            <a:pPr algn="ctr"/>
            <a:r>
              <a:rPr lang="en-US" sz="2400" dirty="0" err="1" smtClean="0">
                <a:latin typeface="Times New Roman" pitchFamily="18" charset="0"/>
                <a:cs typeface="Times New Roman" pitchFamily="18" charset="0"/>
              </a:rPr>
              <a:t>Lidhja</a:t>
            </a:r>
            <a:r>
              <a:rPr lang="en-US" sz="2400" dirty="0" smtClean="0">
                <a:latin typeface="Times New Roman" pitchFamily="18" charset="0"/>
                <a:cs typeface="Times New Roman" pitchFamily="18" charset="0"/>
              </a:rPr>
              <a:t> e </a:t>
            </a:r>
            <a:r>
              <a:rPr lang="en-US" sz="2400" dirty="0" err="1" smtClean="0">
                <a:latin typeface="Times New Roman" pitchFamily="18" charset="0"/>
                <a:cs typeface="Times New Roman" pitchFamily="18" charset="0"/>
              </a:rPr>
              <a:t>Hershme</a:t>
            </a:r>
            <a:r>
              <a:rPr lang="en-US" sz="2400" dirty="0" smtClean="0">
                <a:latin typeface="Times New Roman" pitchFamily="18" charset="0"/>
                <a:cs typeface="Times New Roman" pitchFamily="18" charset="0"/>
              </a:rPr>
              <a:t> midis </a:t>
            </a:r>
            <a:r>
              <a:rPr lang="en-US" sz="2400" dirty="0" err="1" smtClean="0">
                <a:latin typeface="Times New Roman" pitchFamily="18" charset="0"/>
                <a:cs typeface="Times New Roman" pitchFamily="18" charset="0"/>
              </a:rPr>
              <a:t>H</a:t>
            </a:r>
            <a:r>
              <a:rPr lang="en-US" sz="2400" dirty="0" err="1" smtClean="0">
                <a:latin typeface="Times New Roman" pitchFamily="18" charset="0"/>
                <a:cs typeface="Times New Roman" pitchFamily="18" charset="0"/>
              </a:rPr>
              <a:t>ebrenjve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Shqiptareve</a:t>
            </a:r>
            <a:endParaRPr lang="en-US" sz="2400" dirty="0">
              <a:latin typeface="Times New Roman" pitchFamily="18" charset="0"/>
              <a:cs typeface="Times New Roman" pitchFamily="18" charset="0"/>
            </a:endParaRPr>
          </a:p>
        </p:txBody>
      </p:sp>
      <p:sp>
        <p:nvSpPr>
          <p:cNvPr id="3" name="Rectangle 2"/>
          <p:cNvSpPr/>
          <p:nvPr/>
        </p:nvSpPr>
        <p:spPr>
          <a:xfrm>
            <a:off x="0" y="1102578"/>
            <a:ext cx="9144000" cy="5755422"/>
          </a:xfrm>
          <a:prstGeom prst="rect">
            <a:avLst/>
          </a:prstGeom>
        </p:spPr>
        <p:txBody>
          <a:bodyPr wrap="square">
            <a:spAutoFit/>
          </a:bodyPr>
          <a:lstStyle/>
          <a:p>
            <a:r>
              <a:rPr lang="en-US" sz="1600" dirty="0" err="1" smtClean="0"/>
              <a:t>Në</a:t>
            </a:r>
            <a:r>
              <a:rPr lang="en-US" sz="1600" dirty="0" smtClean="0"/>
              <a:t> </a:t>
            </a:r>
            <a:r>
              <a:rPr lang="en-US" sz="1600" dirty="0" err="1" smtClean="0"/>
              <a:t>kulturën</a:t>
            </a:r>
            <a:r>
              <a:rPr lang="en-US" sz="1600" dirty="0" smtClean="0"/>
              <a:t> </a:t>
            </a:r>
            <a:r>
              <a:rPr lang="en-US" sz="1600" dirty="0" err="1" smtClean="0"/>
              <a:t>materiale</a:t>
            </a:r>
            <a:r>
              <a:rPr lang="en-US" sz="1600" dirty="0" smtClean="0"/>
              <a:t> e </a:t>
            </a:r>
            <a:r>
              <a:rPr lang="en-US" sz="1600" dirty="0" err="1" smtClean="0"/>
              <a:t>shpirtërore</a:t>
            </a:r>
            <a:r>
              <a:rPr lang="en-US" sz="1600" dirty="0" smtClean="0"/>
              <a:t> </a:t>
            </a:r>
            <a:r>
              <a:rPr lang="en-US" sz="1600" dirty="0" err="1" smtClean="0"/>
              <a:t>të</a:t>
            </a:r>
            <a:r>
              <a:rPr lang="en-US" sz="1600" dirty="0" smtClean="0"/>
              <a:t> </a:t>
            </a:r>
            <a:r>
              <a:rPr lang="en-US" sz="1600" dirty="0" err="1" smtClean="0"/>
              <a:t>shqiptarëve</a:t>
            </a:r>
            <a:r>
              <a:rPr lang="en-US" sz="1600" dirty="0" smtClean="0"/>
              <a:t> </a:t>
            </a:r>
            <a:r>
              <a:rPr lang="en-US" sz="1600" dirty="0" err="1" smtClean="0"/>
              <a:t>dhe</a:t>
            </a:r>
            <a:r>
              <a:rPr lang="en-US" sz="1600" dirty="0" smtClean="0"/>
              <a:t> </a:t>
            </a:r>
            <a:r>
              <a:rPr lang="en-US" sz="1600" dirty="0" err="1" smtClean="0"/>
              <a:t>paraardhësve</a:t>
            </a:r>
            <a:r>
              <a:rPr lang="en-US" sz="1600" dirty="0" smtClean="0"/>
              <a:t> </a:t>
            </a:r>
            <a:r>
              <a:rPr lang="en-US" sz="1600" dirty="0" err="1" smtClean="0"/>
              <a:t>të</a:t>
            </a:r>
            <a:r>
              <a:rPr lang="en-US" sz="1600" dirty="0" smtClean="0"/>
              <a:t> </a:t>
            </a:r>
            <a:r>
              <a:rPr lang="en-US" sz="1600" dirty="0" err="1" smtClean="0"/>
              <a:t>tyre</a:t>
            </a:r>
            <a:r>
              <a:rPr lang="en-US" sz="1600" dirty="0" smtClean="0"/>
              <a:t> </a:t>
            </a:r>
            <a:r>
              <a:rPr lang="en-US" sz="1600" dirty="0" err="1" smtClean="0"/>
              <a:t>prania</a:t>
            </a:r>
            <a:r>
              <a:rPr lang="en-US" sz="1600" dirty="0" smtClean="0"/>
              <a:t> </a:t>
            </a:r>
            <a:r>
              <a:rPr lang="en-US" sz="1600" dirty="0" err="1" smtClean="0"/>
              <a:t>kulturore</a:t>
            </a:r>
            <a:r>
              <a:rPr lang="en-US" sz="1600" dirty="0" smtClean="0"/>
              <a:t> </a:t>
            </a:r>
            <a:r>
              <a:rPr lang="en-US" sz="1600" dirty="0" err="1" smtClean="0"/>
              <a:t>hebraike</a:t>
            </a:r>
            <a:r>
              <a:rPr lang="en-US" sz="1600" dirty="0" smtClean="0"/>
              <a:t> </a:t>
            </a:r>
            <a:r>
              <a:rPr lang="en-US" sz="1600" dirty="0" err="1" smtClean="0"/>
              <a:t>dëshmohet</a:t>
            </a:r>
            <a:r>
              <a:rPr lang="en-US" sz="1600" dirty="0" smtClean="0"/>
              <a:t> </a:t>
            </a:r>
            <a:r>
              <a:rPr lang="en-US" sz="1600" dirty="0" err="1" smtClean="0"/>
              <a:t>në</a:t>
            </a:r>
            <a:r>
              <a:rPr lang="en-US" sz="1600" dirty="0" smtClean="0"/>
              <a:t> </a:t>
            </a:r>
            <a:r>
              <a:rPr lang="en-US" sz="1600" dirty="0" err="1" smtClean="0"/>
              <a:t>periudha</a:t>
            </a:r>
            <a:r>
              <a:rPr lang="en-US" sz="1600" dirty="0" smtClean="0"/>
              <a:t> </a:t>
            </a:r>
            <a:r>
              <a:rPr lang="en-US" sz="1600" dirty="0" err="1" smtClean="0"/>
              <a:t>të</a:t>
            </a:r>
            <a:r>
              <a:rPr lang="en-US" sz="1600" dirty="0" smtClean="0"/>
              <a:t> </a:t>
            </a:r>
            <a:r>
              <a:rPr lang="en-US" sz="1600" dirty="0" err="1" smtClean="0"/>
              <a:t>mëdha</a:t>
            </a:r>
            <a:r>
              <a:rPr lang="en-US" sz="1600" dirty="0" smtClean="0"/>
              <a:t>: </a:t>
            </a:r>
            <a:r>
              <a:rPr lang="en-US" sz="1600" dirty="0" err="1" smtClean="0"/>
              <a:t>Në</a:t>
            </a:r>
            <a:r>
              <a:rPr lang="en-US" sz="1600" dirty="0" smtClean="0"/>
              <a:t> </a:t>
            </a:r>
            <a:r>
              <a:rPr lang="en-US" sz="1600" dirty="0" err="1" smtClean="0"/>
              <a:t>periudhën</a:t>
            </a:r>
            <a:r>
              <a:rPr lang="en-US" sz="1600" dirty="0" smtClean="0"/>
              <a:t> e </a:t>
            </a:r>
            <a:r>
              <a:rPr lang="en-US" sz="1600" dirty="0" err="1" smtClean="0"/>
              <a:t>krishterimit</a:t>
            </a:r>
            <a:r>
              <a:rPr lang="en-US" sz="1600" dirty="0" smtClean="0"/>
              <a:t> </a:t>
            </a:r>
            <a:r>
              <a:rPr lang="en-US" sz="1600" dirty="0" err="1" smtClean="0"/>
              <a:t>të</a:t>
            </a:r>
            <a:r>
              <a:rPr lang="en-US" sz="1600" dirty="0" smtClean="0"/>
              <a:t> </a:t>
            </a:r>
            <a:r>
              <a:rPr lang="en-US" sz="1600" dirty="0" err="1" smtClean="0"/>
              <a:t>hershëm</a:t>
            </a:r>
            <a:r>
              <a:rPr lang="en-US" sz="1600" dirty="0" smtClean="0"/>
              <a:t>, </a:t>
            </a:r>
            <a:r>
              <a:rPr lang="en-US" sz="1600" dirty="0" err="1" smtClean="0"/>
              <a:t>përmes</a:t>
            </a:r>
            <a:r>
              <a:rPr lang="en-US" sz="1600" dirty="0" smtClean="0"/>
              <a:t> </a:t>
            </a:r>
            <a:r>
              <a:rPr lang="en-US" sz="1600" dirty="0" err="1" smtClean="0"/>
              <a:t>gjurmëve</a:t>
            </a:r>
            <a:r>
              <a:rPr lang="en-US" sz="1600" dirty="0" smtClean="0"/>
              <a:t> </a:t>
            </a:r>
            <a:r>
              <a:rPr lang="en-US" sz="1600" dirty="0" err="1" smtClean="0"/>
              <a:t>arkeologjike</a:t>
            </a:r>
            <a:r>
              <a:rPr lang="en-US" sz="1600" dirty="0" smtClean="0"/>
              <a:t>, </a:t>
            </a:r>
            <a:r>
              <a:rPr lang="en-US" sz="1600" dirty="0" err="1" smtClean="0"/>
              <a:t>në</a:t>
            </a:r>
            <a:r>
              <a:rPr lang="en-US" sz="1600" dirty="0" smtClean="0"/>
              <a:t> </a:t>
            </a:r>
            <a:r>
              <a:rPr lang="en-US" sz="1600" dirty="0" err="1" smtClean="0"/>
              <a:t>kisha</a:t>
            </a:r>
            <a:r>
              <a:rPr lang="en-US" sz="1600" dirty="0" smtClean="0"/>
              <a:t> </a:t>
            </a:r>
            <a:r>
              <a:rPr lang="en-US" sz="1600" dirty="0" err="1" smtClean="0"/>
              <a:t>sinagoga</a:t>
            </a:r>
            <a:r>
              <a:rPr lang="en-US" sz="1600" dirty="0" smtClean="0"/>
              <a:t>, </a:t>
            </a:r>
            <a:r>
              <a:rPr lang="en-US" sz="1600" dirty="0" err="1" smtClean="0"/>
              <a:t>si</a:t>
            </a:r>
            <a:r>
              <a:rPr lang="en-US" sz="1600" dirty="0" smtClean="0"/>
              <a:t> </a:t>
            </a:r>
            <a:r>
              <a:rPr lang="en-US" sz="1600" dirty="0" err="1" smtClean="0"/>
              <a:t>ajo</a:t>
            </a:r>
            <a:r>
              <a:rPr lang="en-US" sz="1600" dirty="0" smtClean="0"/>
              <a:t> e </a:t>
            </a:r>
            <a:r>
              <a:rPr lang="en-US" sz="1600" dirty="0" err="1" smtClean="0"/>
              <a:t>Onhezmit</a:t>
            </a:r>
            <a:r>
              <a:rPr lang="en-US" sz="1600" dirty="0" smtClean="0"/>
              <a:t> (</a:t>
            </a:r>
            <a:r>
              <a:rPr lang="en-US" sz="1600" dirty="0" err="1" smtClean="0"/>
              <a:t>kulti</a:t>
            </a:r>
            <a:r>
              <a:rPr lang="en-US" sz="1600" dirty="0" smtClean="0"/>
              <a:t> </a:t>
            </a:r>
            <a:r>
              <a:rPr lang="en-US" sz="1600" dirty="0" err="1" smtClean="0"/>
              <a:t>i</a:t>
            </a:r>
            <a:r>
              <a:rPr lang="en-US" sz="1600" dirty="0" smtClean="0"/>
              <a:t> </a:t>
            </a:r>
            <a:r>
              <a:rPr lang="en-US" sz="1600" dirty="0" err="1" smtClean="0"/>
              <a:t>menorah,Life’s</a:t>
            </a:r>
            <a:r>
              <a:rPr lang="en-US" sz="1600" dirty="0" smtClean="0"/>
              <a:t> Tree); </a:t>
            </a:r>
            <a:r>
              <a:rPr lang="en-US" sz="1600" dirty="0" err="1" smtClean="0"/>
              <a:t>po</a:t>
            </a:r>
            <a:r>
              <a:rPr lang="en-US" sz="1600" dirty="0" smtClean="0"/>
              <a:t> </a:t>
            </a:r>
            <a:r>
              <a:rPr lang="en-US" sz="1600" dirty="0" err="1" smtClean="0"/>
              <a:t>edhe</a:t>
            </a:r>
            <a:r>
              <a:rPr lang="en-US" sz="1600" dirty="0" smtClean="0"/>
              <a:t> </a:t>
            </a:r>
            <a:r>
              <a:rPr lang="en-US" sz="1600" dirty="0" err="1" smtClean="0"/>
              <a:t>në</a:t>
            </a:r>
            <a:r>
              <a:rPr lang="en-US" sz="1600" dirty="0" smtClean="0"/>
              <a:t> </a:t>
            </a:r>
            <a:r>
              <a:rPr lang="en-US" sz="1600" dirty="0" err="1" smtClean="0"/>
              <a:t>toponomastikën</a:t>
            </a:r>
            <a:r>
              <a:rPr lang="en-US" sz="1600" dirty="0" smtClean="0"/>
              <a:t> </a:t>
            </a:r>
            <a:r>
              <a:rPr lang="en-US" sz="1600" dirty="0" err="1" smtClean="0"/>
              <a:t>historike</a:t>
            </a:r>
            <a:r>
              <a:rPr lang="en-US" sz="1600" dirty="0" smtClean="0"/>
              <a:t>. </a:t>
            </a:r>
            <a:r>
              <a:rPr lang="en-US" sz="1600" dirty="0" err="1" smtClean="0"/>
              <a:t>Kjo</a:t>
            </a:r>
            <a:r>
              <a:rPr lang="en-US" sz="1600" dirty="0" smtClean="0"/>
              <a:t> </a:t>
            </a:r>
            <a:r>
              <a:rPr lang="en-US" sz="1600" dirty="0" err="1" smtClean="0"/>
              <a:t>shtresë</a:t>
            </a:r>
            <a:r>
              <a:rPr lang="en-US" sz="1600" dirty="0" smtClean="0"/>
              <a:t>, </a:t>
            </a:r>
            <a:r>
              <a:rPr lang="en-US" sz="1600" dirty="0" err="1" smtClean="0"/>
              <a:t>krahasimisht</a:t>
            </a:r>
            <a:r>
              <a:rPr lang="en-US" sz="1600" dirty="0" smtClean="0"/>
              <a:t> me </a:t>
            </a:r>
            <a:r>
              <a:rPr lang="en-US" sz="1600" dirty="0" err="1" smtClean="0"/>
              <a:t>atë</a:t>
            </a:r>
            <a:r>
              <a:rPr lang="en-US" sz="1600" dirty="0" smtClean="0"/>
              <a:t> </a:t>
            </a:r>
            <a:r>
              <a:rPr lang="en-US" sz="1600" dirty="0" err="1" smtClean="0"/>
              <a:t>romane</a:t>
            </a:r>
            <a:r>
              <a:rPr lang="en-US" sz="1600" dirty="0" smtClean="0"/>
              <a:t> </a:t>
            </a:r>
            <a:r>
              <a:rPr lang="en-US" sz="1600" dirty="0" err="1" smtClean="0"/>
              <a:t>dhe</a:t>
            </a:r>
            <a:r>
              <a:rPr lang="en-US" sz="1600" dirty="0" smtClean="0"/>
              <a:t> </a:t>
            </a:r>
            <a:r>
              <a:rPr lang="en-US" sz="1600" dirty="0" err="1" smtClean="0"/>
              <a:t>helene</a:t>
            </a:r>
            <a:r>
              <a:rPr lang="en-US" sz="1600" dirty="0" smtClean="0"/>
              <a:t>, </a:t>
            </a:r>
            <a:r>
              <a:rPr lang="en-US" sz="1600" dirty="0" err="1" smtClean="0"/>
              <a:t>por</a:t>
            </a:r>
            <a:r>
              <a:rPr lang="en-US" sz="1600" dirty="0" smtClean="0"/>
              <a:t> </a:t>
            </a:r>
            <a:r>
              <a:rPr lang="en-US" sz="1600" dirty="0" err="1" smtClean="0"/>
              <a:t>edhe</a:t>
            </a:r>
            <a:r>
              <a:rPr lang="en-US" sz="1600" dirty="0" smtClean="0"/>
              <a:t> </a:t>
            </a:r>
            <a:r>
              <a:rPr lang="en-US" sz="1600" dirty="0" err="1" smtClean="0"/>
              <a:t>bizantine</a:t>
            </a:r>
            <a:r>
              <a:rPr lang="en-US" sz="1600" dirty="0" smtClean="0"/>
              <a:t> e </a:t>
            </a:r>
            <a:r>
              <a:rPr lang="en-US" sz="1600" dirty="0" err="1" smtClean="0"/>
              <a:t>osmane</a:t>
            </a:r>
            <a:r>
              <a:rPr lang="en-US" sz="1600" dirty="0" smtClean="0"/>
              <a:t>, </a:t>
            </a:r>
            <a:r>
              <a:rPr lang="en-US" sz="1600" dirty="0" err="1" smtClean="0"/>
              <a:t>është</a:t>
            </a:r>
            <a:r>
              <a:rPr lang="en-US" sz="1600" dirty="0" smtClean="0"/>
              <a:t> </a:t>
            </a:r>
            <a:r>
              <a:rPr lang="en-US" sz="1600" dirty="0" err="1" smtClean="0"/>
              <a:t>shumë</a:t>
            </a:r>
            <a:r>
              <a:rPr lang="en-US" sz="1600" dirty="0" smtClean="0"/>
              <a:t> </a:t>
            </a:r>
            <a:r>
              <a:rPr lang="en-US" sz="1600" dirty="0" err="1" smtClean="0"/>
              <a:t>pak</a:t>
            </a:r>
            <a:r>
              <a:rPr lang="en-US" sz="1600" dirty="0" smtClean="0"/>
              <a:t> e </a:t>
            </a:r>
            <a:r>
              <a:rPr lang="en-US" sz="1600" dirty="0" err="1" smtClean="0"/>
              <a:t>studiuar</a:t>
            </a:r>
            <a:r>
              <a:rPr lang="en-US" sz="1600" dirty="0" smtClean="0"/>
              <a:t>. </a:t>
            </a:r>
            <a:r>
              <a:rPr lang="en-US" sz="1600" dirty="0" err="1" smtClean="0"/>
              <a:t>Në</a:t>
            </a:r>
            <a:r>
              <a:rPr lang="en-US" sz="1600" dirty="0" smtClean="0"/>
              <a:t> </a:t>
            </a:r>
            <a:r>
              <a:rPr lang="en-US" sz="1600" dirty="0" err="1" smtClean="0"/>
              <a:t>periudhën</a:t>
            </a:r>
            <a:r>
              <a:rPr lang="en-US" sz="1600" dirty="0" smtClean="0"/>
              <a:t> e </a:t>
            </a:r>
            <a:r>
              <a:rPr lang="en-US" sz="1600" dirty="0" err="1" smtClean="0"/>
              <a:t>fundit</a:t>
            </a:r>
            <a:r>
              <a:rPr lang="en-US" sz="1600" dirty="0" smtClean="0"/>
              <a:t> </a:t>
            </a:r>
            <a:r>
              <a:rPr lang="en-US" sz="1600" dirty="0" err="1" smtClean="0"/>
              <a:t>të</a:t>
            </a:r>
            <a:r>
              <a:rPr lang="en-US" sz="1600" dirty="0" smtClean="0"/>
              <a:t> </a:t>
            </a:r>
            <a:r>
              <a:rPr lang="en-US" sz="1600" dirty="0" err="1" smtClean="0"/>
              <a:t>Mesjetës</a:t>
            </a:r>
            <a:r>
              <a:rPr lang="en-US" sz="1600" dirty="0" smtClean="0"/>
              <a:t>, pas </a:t>
            </a:r>
            <a:r>
              <a:rPr lang="en-US" sz="1600" dirty="0" err="1" smtClean="0"/>
              <a:t>shpërthimit</a:t>
            </a:r>
            <a:r>
              <a:rPr lang="en-US" sz="1600" dirty="0" smtClean="0"/>
              <a:t> </a:t>
            </a:r>
            <a:r>
              <a:rPr lang="en-US" sz="1600" dirty="0" err="1" smtClean="0"/>
              <a:t>të</a:t>
            </a:r>
            <a:r>
              <a:rPr lang="en-US" sz="1600" dirty="0" smtClean="0"/>
              <a:t> </a:t>
            </a:r>
            <a:r>
              <a:rPr lang="en-US" sz="1600" dirty="0" err="1" smtClean="0"/>
              <a:t>inkuizicionit</a:t>
            </a:r>
            <a:r>
              <a:rPr lang="en-US" sz="1600" dirty="0" smtClean="0"/>
              <a:t> </a:t>
            </a:r>
            <a:r>
              <a:rPr lang="en-US" sz="1600" dirty="0" err="1" smtClean="0"/>
              <a:t>fetar</a:t>
            </a:r>
            <a:r>
              <a:rPr lang="en-US" sz="1600" dirty="0" smtClean="0"/>
              <a:t> (1492), </a:t>
            </a:r>
            <a:r>
              <a:rPr lang="en-US" sz="1600" dirty="0" err="1" smtClean="0"/>
              <a:t>kur</a:t>
            </a:r>
            <a:r>
              <a:rPr lang="en-US" sz="1600" dirty="0" smtClean="0"/>
              <a:t> </a:t>
            </a:r>
            <a:r>
              <a:rPr lang="en-US" sz="1600" dirty="0" err="1" smtClean="0"/>
              <a:t>shumica</a:t>
            </a:r>
            <a:r>
              <a:rPr lang="en-US" sz="1600" dirty="0" smtClean="0"/>
              <a:t> e </a:t>
            </a:r>
            <a:r>
              <a:rPr lang="en-US" sz="1600" dirty="0" err="1" smtClean="0"/>
              <a:t>hebrenjve</a:t>
            </a:r>
            <a:r>
              <a:rPr lang="en-US" sz="1600" dirty="0" smtClean="0"/>
              <a:t> </a:t>
            </a:r>
            <a:r>
              <a:rPr lang="en-US" sz="1600" dirty="0" err="1" smtClean="0"/>
              <a:t>safardikë</a:t>
            </a:r>
            <a:r>
              <a:rPr lang="en-US" sz="1600" dirty="0" smtClean="0"/>
              <a:t> u </a:t>
            </a:r>
            <a:r>
              <a:rPr lang="en-US" sz="1600" dirty="0" err="1" smtClean="0"/>
              <a:t>detyruan</a:t>
            </a:r>
            <a:r>
              <a:rPr lang="en-US" sz="1600" dirty="0" smtClean="0"/>
              <a:t> </a:t>
            </a:r>
            <a:r>
              <a:rPr lang="en-US" sz="1600" dirty="0" err="1" smtClean="0"/>
              <a:t>të</a:t>
            </a:r>
            <a:r>
              <a:rPr lang="en-US" sz="1600" dirty="0" smtClean="0"/>
              <a:t> </a:t>
            </a:r>
            <a:r>
              <a:rPr lang="en-US" sz="1600" dirty="0" err="1" smtClean="0"/>
              <a:t>ikin</a:t>
            </a:r>
            <a:r>
              <a:rPr lang="en-US" sz="1600" dirty="0" smtClean="0"/>
              <a:t> </a:t>
            </a:r>
            <a:r>
              <a:rPr lang="en-US" sz="1600" dirty="0" err="1" smtClean="0"/>
              <a:t>nga</a:t>
            </a:r>
            <a:r>
              <a:rPr lang="en-US" sz="1600" dirty="0" smtClean="0"/>
              <a:t> </a:t>
            </a:r>
            <a:r>
              <a:rPr lang="en-US" sz="1600" dirty="0" err="1" smtClean="0"/>
              <a:t>Perëndimi</a:t>
            </a:r>
            <a:r>
              <a:rPr lang="en-US" sz="1600" dirty="0" smtClean="0"/>
              <a:t> </a:t>
            </a:r>
            <a:r>
              <a:rPr lang="en-US" sz="1600" dirty="0" err="1" smtClean="0"/>
              <a:t>dhe</a:t>
            </a:r>
            <a:r>
              <a:rPr lang="en-US" sz="1600" dirty="0" smtClean="0"/>
              <a:t> </a:t>
            </a:r>
            <a:r>
              <a:rPr lang="en-US" sz="1600" dirty="0" err="1" smtClean="0"/>
              <a:t>gjetën</a:t>
            </a:r>
            <a:r>
              <a:rPr lang="en-US" sz="1600" dirty="0" smtClean="0"/>
              <a:t> </a:t>
            </a:r>
            <a:r>
              <a:rPr lang="en-US" sz="1600" dirty="0" err="1" smtClean="0"/>
              <a:t>shpëtim</a:t>
            </a:r>
            <a:r>
              <a:rPr lang="en-US" sz="1600" dirty="0" smtClean="0"/>
              <a:t> </a:t>
            </a:r>
            <a:r>
              <a:rPr lang="en-US" sz="1600" dirty="0" err="1" smtClean="0"/>
              <a:t>në</a:t>
            </a:r>
            <a:r>
              <a:rPr lang="en-US" sz="1600" dirty="0" smtClean="0"/>
              <a:t> </a:t>
            </a:r>
            <a:r>
              <a:rPr lang="en-US" sz="1600" dirty="0" err="1" smtClean="0"/>
              <a:t>këtë</a:t>
            </a:r>
            <a:r>
              <a:rPr lang="en-US" sz="1600" dirty="0" smtClean="0"/>
              <a:t> </a:t>
            </a:r>
            <a:r>
              <a:rPr lang="en-US" sz="1600" dirty="0" err="1" smtClean="0"/>
              <a:t>anë</a:t>
            </a:r>
            <a:r>
              <a:rPr lang="en-US" sz="1600" dirty="0" smtClean="0"/>
              <a:t> </a:t>
            </a:r>
            <a:r>
              <a:rPr lang="en-US" sz="1600" dirty="0" err="1" smtClean="0"/>
              <a:t>të</a:t>
            </a:r>
            <a:r>
              <a:rPr lang="en-US" sz="1600" dirty="0" smtClean="0"/>
              <a:t> </a:t>
            </a:r>
            <a:r>
              <a:rPr lang="en-US" sz="1600" dirty="0" err="1" smtClean="0"/>
              <a:t>Adriatikut</a:t>
            </a:r>
            <a:r>
              <a:rPr lang="en-US" sz="1600" dirty="0" smtClean="0"/>
              <a:t>, </a:t>
            </a:r>
            <a:r>
              <a:rPr lang="en-US" sz="1600" dirty="0" err="1" smtClean="0"/>
              <a:t>në</a:t>
            </a:r>
            <a:r>
              <a:rPr lang="en-US" sz="1600" dirty="0" smtClean="0"/>
              <a:t> </a:t>
            </a:r>
            <a:r>
              <a:rPr lang="en-US" sz="1600" dirty="0" err="1" smtClean="0"/>
              <a:t>qytete</a:t>
            </a:r>
            <a:r>
              <a:rPr lang="en-US" sz="1600" dirty="0" smtClean="0"/>
              <a:t> </a:t>
            </a:r>
            <a:r>
              <a:rPr lang="en-US" sz="1600" dirty="0" err="1" smtClean="0"/>
              <a:t>të</a:t>
            </a:r>
            <a:r>
              <a:rPr lang="en-US" sz="1600" dirty="0" smtClean="0"/>
              <a:t> </a:t>
            </a:r>
            <a:r>
              <a:rPr lang="en-US" sz="1600" dirty="0" err="1" smtClean="0"/>
              <a:t>tilla</a:t>
            </a:r>
            <a:r>
              <a:rPr lang="en-US" sz="1600" dirty="0" smtClean="0"/>
              <a:t> </a:t>
            </a:r>
            <a:r>
              <a:rPr lang="en-US" sz="1600" dirty="0" err="1" smtClean="0"/>
              <a:t>si</a:t>
            </a:r>
            <a:r>
              <a:rPr lang="en-US" sz="1600" dirty="0" smtClean="0"/>
              <a:t> </a:t>
            </a:r>
            <a:r>
              <a:rPr lang="en-US" sz="1600" dirty="0" err="1" smtClean="0"/>
              <a:t>Vlora</a:t>
            </a:r>
            <a:r>
              <a:rPr lang="en-US" sz="1600" dirty="0" smtClean="0"/>
              <a:t>, </a:t>
            </a:r>
            <a:r>
              <a:rPr lang="en-US" sz="1600" dirty="0" err="1" smtClean="0"/>
              <a:t>Berati</a:t>
            </a:r>
            <a:r>
              <a:rPr lang="en-US" sz="1600" dirty="0" smtClean="0"/>
              <a:t> e </a:t>
            </a:r>
            <a:r>
              <a:rPr lang="en-US" sz="1600" dirty="0" err="1" smtClean="0"/>
              <a:t>Durrësi</a:t>
            </a:r>
            <a:r>
              <a:rPr lang="en-US" sz="1600" dirty="0" smtClean="0"/>
              <a:t>, </a:t>
            </a:r>
            <a:r>
              <a:rPr lang="en-US" sz="1600" dirty="0" err="1" smtClean="0"/>
              <a:t>krijuan</a:t>
            </a:r>
            <a:r>
              <a:rPr lang="en-US" sz="1600" dirty="0" smtClean="0"/>
              <a:t> </a:t>
            </a:r>
            <a:r>
              <a:rPr lang="en-US" sz="1600" dirty="0" err="1" smtClean="0"/>
              <a:t>komunitete</a:t>
            </a:r>
            <a:r>
              <a:rPr lang="en-US" sz="1600" dirty="0" smtClean="0"/>
              <a:t> </a:t>
            </a:r>
            <a:r>
              <a:rPr lang="en-US" sz="1600" dirty="0" err="1" smtClean="0"/>
              <a:t>të</a:t>
            </a:r>
            <a:r>
              <a:rPr lang="en-US" sz="1600" dirty="0" smtClean="0"/>
              <a:t> </a:t>
            </a:r>
            <a:r>
              <a:rPr lang="en-US" sz="1600" dirty="0" err="1" smtClean="0"/>
              <a:t>forta</a:t>
            </a:r>
            <a:r>
              <a:rPr lang="en-US" sz="1600" dirty="0" smtClean="0"/>
              <a:t> e </a:t>
            </a:r>
            <a:r>
              <a:rPr lang="en-US" sz="1600" dirty="0" err="1" smtClean="0"/>
              <a:t>të</a:t>
            </a:r>
            <a:r>
              <a:rPr lang="en-US" sz="1600" dirty="0" smtClean="0"/>
              <a:t> </a:t>
            </a:r>
            <a:r>
              <a:rPr lang="en-US" sz="1600" dirty="0" err="1" smtClean="0"/>
              <a:t>qëndrueshme</a:t>
            </a:r>
            <a:r>
              <a:rPr lang="en-US" sz="1600" dirty="0" smtClean="0"/>
              <a:t>. </a:t>
            </a:r>
            <a:r>
              <a:rPr lang="en-US" sz="1600" dirty="0" err="1" smtClean="0"/>
              <a:t>Kontaktet</a:t>
            </a:r>
            <a:r>
              <a:rPr lang="en-US" sz="1600" dirty="0" smtClean="0"/>
              <a:t> me </a:t>
            </a:r>
            <a:r>
              <a:rPr lang="en-US" sz="1600" dirty="0" err="1" smtClean="0"/>
              <a:t>hebrenjtë</a:t>
            </a:r>
            <a:r>
              <a:rPr lang="en-US" sz="1600" dirty="0" smtClean="0"/>
              <a:t> </a:t>
            </a:r>
            <a:r>
              <a:rPr lang="en-US" sz="1600" dirty="0" err="1" smtClean="0"/>
              <a:t>vërehen</a:t>
            </a:r>
            <a:r>
              <a:rPr lang="en-US" sz="1600" dirty="0" smtClean="0"/>
              <a:t> </a:t>
            </a:r>
            <a:r>
              <a:rPr lang="en-US" sz="1600" dirty="0" err="1" smtClean="0"/>
              <a:t>dhe</a:t>
            </a:r>
            <a:r>
              <a:rPr lang="en-US" sz="1600" dirty="0" smtClean="0"/>
              <a:t> </a:t>
            </a:r>
            <a:r>
              <a:rPr lang="en-US" sz="1600" dirty="0" err="1" smtClean="0"/>
              <a:t>në</a:t>
            </a:r>
            <a:r>
              <a:rPr lang="en-US" sz="1600" dirty="0" smtClean="0"/>
              <a:t> </a:t>
            </a:r>
            <a:r>
              <a:rPr lang="en-US" sz="1600" dirty="0" err="1" smtClean="0"/>
              <a:t>burime</a:t>
            </a:r>
            <a:r>
              <a:rPr lang="en-US" sz="1600" dirty="0" smtClean="0"/>
              <a:t> </a:t>
            </a:r>
            <a:r>
              <a:rPr lang="en-US" sz="1600" dirty="0" err="1" smtClean="0"/>
              <a:t>të</a:t>
            </a:r>
            <a:r>
              <a:rPr lang="en-US" sz="1600" dirty="0" smtClean="0"/>
              <a:t> </a:t>
            </a:r>
            <a:r>
              <a:rPr lang="en-US" sz="1600" dirty="0" err="1" smtClean="0"/>
              <a:t>shkruara</a:t>
            </a:r>
            <a:r>
              <a:rPr lang="en-US" sz="1600" dirty="0" smtClean="0"/>
              <a:t> </a:t>
            </a:r>
            <a:r>
              <a:rPr lang="en-US" sz="1600" dirty="0" err="1" smtClean="0"/>
              <a:t>që</a:t>
            </a:r>
            <a:r>
              <a:rPr lang="en-US" sz="1600" dirty="0" smtClean="0"/>
              <a:t> </a:t>
            </a:r>
            <a:r>
              <a:rPr lang="en-US" sz="1600" dirty="0" err="1" smtClean="0"/>
              <a:t>lidhen</a:t>
            </a:r>
            <a:r>
              <a:rPr lang="en-US" sz="1600" dirty="0" smtClean="0"/>
              <a:t> me </a:t>
            </a:r>
            <a:r>
              <a:rPr lang="en-US" sz="1600" dirty="0" err="1" smtClean="0"/>
              <a:t>periudhën</a:t>
            </a:r>
            <a:r>
              <a:rPr lang="en-US" sz="1600" dirty="0" smtClean="0"/>
              <a:t> </a:t>
            </a:r>
            <a:r>
              <a:rPr lang="en-US" sz="1600" dirty="0" err="1" smtClean="0"/>
              <a:t>historike</a:t>
            </a:r>
            <a:r>
              <a:rPr lang="en-US" sz="1600" dirty="0" smtClean="0"/>
              <a:t>. </a:t>
            </a:r>
            <a:r>
              <a:rPr lang="en-US" sz="1600" dirty="0" err="1" smtClean="0"/>
              <a:t>Autorët</a:t>
            </a:r>
            <a:r>
              <a:rPr lang="en-US" sz="1600" dirty="0" smtClean="0"/>
              <a:t> e </a:t>
            </a:r>
            <a:r>
              <a:rPr lang="en-US" sz="1600" dirty="0" err="1" smtClean="0"/>
              <a:t>vjetër</a:t>
            </a:r>
            <a:r>
              <a:rPr lang="en-US" sz="1600" dirty="0" smtClean="0"/>
              <a:t> </a:t>
            </a:r>
            <a:r>
              <a:rPr lang="en-US" sz="1600" dirty="0" err="1" smtClean="0"/>
              <a:t>të</a:t>
            </a:r>
            <a:r>
              <a:rPr lang="en-US" sz="1600" dirty="0" smtClean="0"/>
              <a:t> </a:t>
            </a:r>
            <a:r>
              <a:rPr lang="en-US" sz="1600" dirty="0" err="1" smtClean="0"/>
              <a:t>letërsisë</a:t>
            </a:r>
            <a:r>
              <a:rPr lang="en-US" sz="1600" dirty="0" smtClean="0"/>
              <a:t> </a:t>
            </a:r>
            <a:r>
              <a:rPr lang="en-US" sz="1600" dirty="0" err="1" smtClean="0"/>
              <a:t>shqipe</a:t>
            </a:r>
            <a:r>
              <a:rPr lang="en-US" sz="1600" dirty="0" smtClean="0"/>
              <a:t> (</a:t>
            </a:r>
            <a:r>
              <a:rPr lang="en-US" sz="1600" dirty="0" err="1" smtClean="0"/>
              <a:t>Gj</a:t>
            </a:r>
            <a:r>
              <a:rPr lang="en-US" sz="1600" dirty="0" smtClean="0"/>
              <a:t>. </a:t>
            </a:r>
            <a:r>
              <a:rPr lang="en-US" sz="1600" dirty="0" err="1" smtClean="0"/>
              <a:t>Buzuku</a:t>
            </a:r>
            <a:r>
              <a:rPr lang="en-US" sz="1600" dirty="0" smtClean="0"/>
              <a:t>, P. Budi, F. </a:t>
            </a:r>
            <a:r>
              <a:rPr lang="en-US" sz="1600" dirty="0" err="1" smtClean="0"/>
              <a:t>Bardhi</a:t>
            </a:r>
            <a:r>
              <a:rPr lang="en-US" sz="1600" dirty="0" smtClean="0"/>
              <a:t>) </a:t>
            </a:r>
            <a:r>
              <a:rPr lang="en-US" sz="1600" dirty="0" err="1" smtClean="0"/>
              <a:t>përmendin</a:t>
            </a:r>
            <a:r>
              <a:rPr lang="en-US" sz="1600" dirty="0" smtClean="0"/>
              <a:t> </a:t>
            </a:r>
            <a:r>
              <a:rPr lang="en-US" sz="1600" dirty="0" err="1" smtClean="0"/>
              <a:t>në</a:t>
            </a:r>
            <a:r>
              <a:rPr lang="en-US" sz="1600" dirty="0" smtClean="0"/>
              <a:t> </a:t>
            </a:r>
            <a:r>
              <a:rPr lang="en-US" sz="1600" dirty="0" err="1" smtClean="0"/>
              <a:t>shkrimet</a:t>
            </a:r>
            <a:r>
              <a:rPr lang="en-US" sz="1600" dirty="0" smtClean="0"/>
              <a:t> e </a:t>
            </a:r>
            <a:r>
              <a:rPr lang="en-US" sz="1600" dirty="0" err="1" smtClean="0"/>
              <a:t>tyre</a:t>
            </a:r>
            <a:r>
              <a:rPr lang="en-US" sz="1600" dirty="0" smtClean="0"/>
              <a:t> </a:t>
            </a:r>
            <a:r>
              <a:rPr lang="en-US" sz="1600" dirty="0" err="1" smtClean="0"/>
              <a:t>judejtë</a:t>
            </a:r>
            <a:r>
              <a:rPr lang="en-US" sz="1600" dirty="0" smtClean="0"/>
              <a:t> </a:t>
            </a:r>
            <a:r>
              <a:rPr lang="en-US" sz="1600" dirty="0" err="1" smtClean="0"/>
              <a:t>apo</a:t>
            </a:r>
            <a:r>
              <a:rPr lang="en-US" sz="1600" dirty="0" smtClean="0"/>
              <a:t> </a:t>
            </a:r>
            <a:r>
              <a:rPr lang="en-US" sz="1600" dirty="0" err="1" smtClean="0"/>
              <a:t>hebrenjtë</a:t>
            </a:r>
            <a:r>
              <a:rPr lang="en-US" sz="1600" dirty="0" smtClean="0"/>
              <a:t> duke u </a:t>
            </a:r>
            <a:r>
              <a:rPr lang="en-US" sz="1600" dirty="0" err="1" smtClean="0"/>
              <a:t>shprehur</a:t>
            </a:r>
            <a:r>
              <a:rPr lang="en-US" sz="1600" dirty="0" smtClean="0"/>
              <a:t> </a:t>
            </a:r>
            <a:r>
              <a:rPr lang="en-US" sz="1600" dirty="0" err="1" smtClean="0"/>
              <a:t>për</a:t>
            </a:r>
            <a:r>
              <a:rPr lang="en-US" sz="1600" dirty="0" smtClean="0"/>
              <a:t> </a:t>
            </a:r>
            <a:r>
              <a:rPr lang="en-US" sz="1600" dirty="0" err="1" smtClean="0"/>
              <a:t>xhudhitë</a:t>
            </a:r>
            <a:r>
              <a:rPr lang="en-US" sz="1600" dirty="0" smtClean="0"/>
              <a:t>, </a:t>
            </a:r>
            <a:r>
              <a:rPr lang="en-US" sz="1600" dirty="0" err="1" smtClean="0"/>
              <a:t>përmendje</a:t>
            </a:r>
            <a:r>
              <a:rPr lang="en-US" sz="1600" dirty="0" smtClean="0"/>
              <a:t>, e </a:t>
            </a:r>
            <a:r>
              <a:rPr lang="en-US" sz="1600" dirty="0" err="1" smtClean="0"/>
              <a:t>cila</a:t>
            </a:r>
            <a:r>
              <a:rPr lang="en-US" sz="1600" dirty="0" smtClean="0"/>
              <a:t> </a:t>
            </a:r>
            <a:r>
              <a:rPr lang="en-US" sz="1600" dirty="0" err="1" smtClean="0"/>
              <a:t>mund</a:t>
            </a:r>
            <a:r>
              <a:rPr lang="en-US" sz="1600" dirty="0" smtClean="0"/>
              <a:t> </a:t>
            </a:r>
            <a:r>
              <a:rPr lang="en-US" sz="1600" dirty="0" err="1" smtClean="0"/>
              <a:t>të</a:t>
            </a:r>
            <a:r>
              <a:rPr lang="en-US" sz="1600" dirty="0" smtClean="0"/>
              <a:t> </a:t>
            </a:r>
            <a:r>
              <a:rPr lang="en-US" sz="1600" dirty="0" err="1" smtClean="0"/>
              <a:t>ketë</a:t>
            </a:r>
            <a:r>
              <a:rPr lang="en-US" sz="1600" dirty="0" smtClean="0"/>
              <a:t> </a:t>
            </a:r>
            <a:r>
              <a:rPr lang="en-US" sz="1600" dirty="0" err="1" smtClean="0"/>
              <a:t>ndoshta</a:t>
            </a:r>
            <a:r>
              <a:rPr lang="en-US" sz="1600" dirty="0" smtClean="0"/>
              <a:t> </a:t>
            </a:r>
            <a:r>
              <a:rPr lang="en-US" sz="1600" dirty="0" err="1" smtClean="0"/>
              <a:t>edhe</a:t>
            </a:r>
            <a:r>
              <a:rPr lang="en-US" sz="1600" dirty="0" smtClean="0"/>
              <a:t> </a:t>
            </a:r>
            <a:r>
              <a:rPr lang="en-US" sz="1600" dirty="0" err="1" smtClean="0"/>
              <a:t>një</a:t>
            </a:r>
            <a:r>
              <a:rPr lang="en-US" sz="1600" dirty="0" smtClean="0"/>
              <a:t> </a:t>
            </a:r>
            <a:r>
              <a:rPr lang="en-US" sz="1600" dirty="0" err="1" smtClean="0"/>
              <a:t>referencë</a:t>
            </a:r>
            <a:r>
              <a:rPr lang="en-US" sz="1600" dirty="0" smtClean="0"/>
              <a:t> biblike. </a:t>
            </a:r>
            <a:r>
              <a:rPr lang="en-US" sz="1600" dirty="0" err="1" smtClean="0"/>
              <a:t>Çabej</a:t>
            </a:r>
            <a:r>
              <a:rPr lang="en-US" sz="1600" dirty="0" smtClean="0"/>
              <a:t> </a:t>
            </a:r>
            <a:r>
              <a:rPr lang="en-US" sz="1600" dirty="0" err="1" smtClean="0"/>
              <a:t>përmend</a:t>
            </a:r>
            <a:r>
              <a:rPr lang="en-US" sz="1600" dirty="0" smtClean="0"/>
              <a:t> </a:t>
            </a:r>
            <a:r>
              <a:rPr lang="en-US" sz="1600" dirty="0" err="1" smtClean="0"/>
              <a:t>ndeshjen</a:t>
            </a:r>
            <a:r>
              <a:rPr lang="en-US" sz="1600" dirty="0" smtClean="0"/>
              <a:t> e </a:t>
            </a:r>
            <a:r>
              <a:rPr lang="en-US" sz="1600" dirty="0" err="1" smtClean="0"/>
              <a:t>emrit</a:t>
            </a:r>
            <a:r>
              <a:rPr lang="en-US" sz="1600" dirty="0" smtClean="0"/>
              <a:t> </a:t>
            </a:r>
            <a:r>
              <a:rPr lang="en-US" sz="1600" dirty="0" err="1" smtClean="0"/>
              <a:t>të</a:t>
            </a:r>
            <a:r>
              <a:rPr lang="en-US" sz="1600" dirty="0" smtClean="0"/>
              <a:t> </a:t>
            </a:r>
            <a:r>
              <a:rPr lang="en-US" sz="1600" dirty="0" err="1" smtClean="0"/>
              <a:t>judejve</a:t>
            </a:r>
            <a:r>
              <a:rPr lang="en-US" sz="1600" dirty="0" smtClean="0"/>
              <a:t> </a:t>
            </a:r>
            <a:r>
              <a:rPr lang="en-US" sz="1600" dirty="0" err="1" smtClean="0"/>
              <a:t>në</a:t>
            </a:r>
            <a:r>
              <a:rPr lang="en-US" sz="1600" dirty="0" smtClean="0"/>
              <a:t> </a:t>
            </a:r>
            <a:r>
              <a:rPr lang="en-US" sz="1600" dirty="0" err="1" smtClean="0"/>
              <a:t>një</a:t>
            </a:r>
            <a:r>
              <a:rPr lang="en-US" sz="1600" dirty="0" smtClean="0"/>
              <a:t> </a:t>
            </a:r>
            <a:r>
              <a:rPr lang="en-US" sz="1600" dirty="0" err="1" smtClean="0"/>
              <a:t>sërë</a:t>
            </a:r>
            <a:r>
              <a:rPr lang="en-US" sz="1600" dirty="0" smtClean="0"/>
              <a:t> </a:t>
            </a:r>
            <a:r>
              <a:rPr lang="en-US" sz="1600" dirty="0" err="1" smtClean="0"/>
              <a:t>toponimesh</a:t>
            </a:r>
            <a:r>
              <a:rPr lang="en-US" sz="1600" dirty="0" smtClean="0"/>
              <a:t>: </a:t>
            </a:r>
            <a:r>
              <a:rPr lang="en-US" sz="1600" dirty="0" err="1" smtClean="0"/>
              <a:t>Vorret</a:t>
            </a:r>
            <a:r>
              <a:rPr lang="en-US" sz="1600" dirty="0" smtClean="0"/>
              <a:t> e </a:t>
            </a:r>
            <a:r>
              <a:rPr lang="en-US" sz="1600" dirty="0" err="1" smtClean="0"/>
              <a:t>Xhudhijve</a:t>
            </a:r>
            <a:r>
              <a:rPr lang="en-US" sz="1600" dirty="0" smtClean="0"/>
              <a:t> (</a:t>
            </a:r>
            <a:r>
              <a:rPr lang="en-US" sz="1600" dirty="0" err="1" smtClean="0"/>
              <a:t>Kurbi</a:t>
            </a:r>
            <a:r>
              <a:rPr lang="en-US" sz="1600" dirty="0" smtClean="0"/>
              <a:t>), </a:t>
            </a:r>
            <a:r>
              <a:rPr lang="en-US" sz="1600" dirty="0" err="1" smtClean="0"/>
              <a:t>Guri</a:t>
            </a:r>
            <a:r>
              <a:rPr lang="en-US" sz="1600" dirty="0" smtClean="0"/>
              <a:t> </a:t>
            </a:r>
            <a:r>
              <a:rPr lang="en-US" sz="1600" dirty="0" err="1" smtClean="0"/>
              <a:t>i</a:t>
            </a:r>
            <a:r>
              <a:rPr lang="en-US" sz="1600" dirty="0" smtClean="0"/>
              <a:t> </a:t>
            </a:r>
            <a:r>
              <a:rPr lang="en-US" sz="1600" dirty="0" err="1" smtClean="0"/>
              <a:t>Xhudhijvet</a:t>
            </a:r>
            <a:r>
              <a:rPr lang="en-US" sz="1600" dirty="0" smtClean="0"/>
              <a:t> (</a:t>
            </a:r>
            <a:r>
              <a:rPr lang="en-US" sz="1600" dirty="0" err="1" smtClean="0"/>
              <a:t>Kryezi</a:t>
            </a:r>
            <a:r>
              <a:rPr lang="en-US" sz="1600" dirty="0" smtClean="0"/>
              <a:t>); </a:t>
            </a:r>
            <a:r>
              <a:rPr lang="en-US" sz="1600" dirty="0" err="1" smtClean="0"/>
              <a:t>në</a:t>
            </a:r>
            <a:r>
              <a:rPr lang="en-US" sz="1600" dirty="0" smtClean="0"/>
              <a:t> </a:t>
            </a:r>
            <a:r>
              <a:rPr lang="en-US" sz="1600" dirty="0" err="1" smtClean="0"/>
              <a:t>Shkodër</a:t>
            </a:r>
            <a:r>
              <a:rPr lang="en-US" sz="1600" dirty="0" smtClean="0"/>
              <a:t> </a:t>
            </a:r>
            <a:r>
              <a:rPr lang="en-US" sz="1600" dirty="0" err="1" smtClean="0"/>
              <a:t>thuhet</a:t>
            </a:r>
            <a:r>
              <a:rPr lang="en-US" sz="1600" dirty="0" smtClean="0"/>
              <a:t> </a:t>
            </a:r>
            <a:r>
              <a:rPr lang="en-US" sz="1600" dirty="0" err="1" smtClean="0"/>
              <a:t>Xhudhitë</a:t>
            </a:r>
            <a:r>
              <a:rPr lang="en-US" sz="1600" dirty="0" smtClean="0"/>
              <a:t> e </a:t>
            </a:r>
            <a:r>
              <a:rPr lang="en-US" sz="1600" dirty="0" err="1" smtClean="0"/>
              <a:t>Krishtit</a:t>
            </a:r>
            <a:r>
              <a:rPr lang="en-US" sz="1600" dirty="0" smtClean="0"/>
              <a:t>. </a:t>
            </a:r>
            <a:r>
              <a:rPr lang="en-US" sz="1600" dirty="0" err="1" smtClean="0"/>
              <a:t>Bota</a:t>
            </a:r>
            <a:r>
              <a:rPr lang="en-US" sz="1600" dirty="0" smtClean="0"/>
              <a:t> </a:t>
            </a:r>
            <a:r>
              <a:rPr lang="en-US" sz="1600" dirty="0" err="1" smtClean="0"/>
              <a:t>hebraike</a:t>
            </a:r>
            <a:r>
              <a:rPr lang="en-US" sz="1600" dirty="0" smtClean="0"/>
              <a:t> </a:t>
            </a:r>
            <a:r>
              <a:rPr lang="en-US" sz="1600" dirty="0" err="1" smtClean="0"/>
              <a:t>shfaqet</a:t>
            </a:r>
            <a:r>
              <a:rPr lang="en-US" sz="1600" dirty="0" smtClean="0"/>
              <a:t> </a:t>
            </a:r>
            <a:r>
              <a:rPr lang="en-US" sz="1600" dirty="0" err="1" smtClean="0"/>
              <a:t>edhe</a:t>
            </a:r>
            <a:r>
              <a:rPr lang="en-US" sz="1600" dirty="0" smtClean="0"/>
              <a:t> </a:t>
            </a:r>
            <a:r>
              <a:rPr lang="en-US" sz="1600" dirty="0" err="1" smtClean="0"/>
              <a:t>në</a:t>
            </a:r>
            <a:r>
              <a:rPr lang="en-US" sz="1600" dirty="0" smtClean="0"/>
              <a:t> </a:t>
            </a:r>
            <a:r>
              <a:rPr lang="en-US" sz="1600" dirty="0" err="1" smtClean="0"/>
              <a:t>emrin</a:t>
            </a:r>
            <a:r>
              <a:rPr lang="en-US" sz="1600" dirty="0" smtClean="0"/>
              <a:t> e </a:t>
            </a:r>
            <a:r>
              <a:rPr lang="en-US" sz="1600" dirty="0" err="1" smtClean="0"/>
              <a:t>Rozafës</a:t>
            </a:r>
            <a:r>
              <a:rPr lang="en-US" sz="1600" dirty="0" smtClean="0"/>
              <a:t>, </a:t>
            </a:r>
            <a:r>
              <a:rPr lang="en-US" sz="1600" dirty="0" err="1" smtClean="0"/>
              <a:t>Barbullushit</a:t>
            </a:r>
            <a:r>
              <a:rPr lang="en-US" sz="1600" dirty="0" smtClean="0"/>
              <a:t>, </a:t>
            </a:r>
            <a:r>
              <a:rPr lang="en-US" sz="1600" dirty="0" err="1" smtClean="0"/>
              <a:t>Shirgjit</a:t>
            </a:r>
            <a:r>
              <a:rPr lang="en-US" sz="1600" dirty="0" smtClean="0"/>
              <a:t> </a:t>
            </a:r>
            <a:r>
              <a:rPr lang="en-US" sz="1600" dirty="0" err="1" smtClean="0"/>
              <a:t>etj</a:t>
            </a:r>
            <a:r>
              <a:rPr lang="en-US" sz="1600" dirty="0" smtClean="0"/>
              <a:t>. </a:t>
            </a:r>
            <a:r>
              <a:rPr lang="en-US" sz="1600" dirty="0" err="1" smtClean="0"/>
              <a:t>Çfarë</a:t>
            </a:r>
            <a:r>
              <a:rPr lang="en-US" sz="1600" dirty="0" smtClean="0"/>
              <a:t> </a:t>
            </a:r>
            <a:r>
              <a:rPr lang="en-US" sz="1600" dirty="0" err="1" smtClean="0"/>
              <a:t>ndodh</a:t>
            </a:r>
            <a:r>
              <a:rPr lang="en-US" sz="1600" dirty="0" smtClean="0"/>
              <a:t> </a:t>
            </a:r>
            <a:r>
              <a:rPr lang="en-US" sz="1600" dirty="0" err="1" smtClean="0"/>
              <a:t>në</a:t>
            </a:r>
            <a:r>
              <a:rPr lang="en-US" sz="1600" dirty="0" smtClean="0"/>
              <a:t> </a:t>
            </a:r>
            <a:r>
              <a:rPr lang="en-US" sz="1600" dirty="0" err="1" smtClean="0"/>
              <a:t>periudhën</a:t>
            </a:r>
            <a:r>
              <a:rPr lang="en-US" sz="1600" dirty="0" smtClean="0"/>
              <a:t> e </a:t>
            </a:r>
            <a:r>
              <a:rPr lang="en-US" sz="1600" dirty="0" err="1" smtClean="0"/>
              <a:t>ndërmjetme</a:t>
            </a:r>
            <a:r>
              <a:rPr lang="en-US" sz="1600" dirty="0" smtClean="0"/>
              <a:t>, </a:t>
            </a:r>
            <a:r>
              <a:rPr lang="en-US" sz="1600" dirty="0" err="1" smtClean="0"/>
              <a:t>një</a:t>
            </a:r>
            <a:r>
              <a:rPr lang="en-US" sz="1600" dirty="0" smtClean="0"/>
              <a:t> </a:t>
            </a:r>
            <a:r>
              <a:rPr lang="en-US" sz="1600" dirty="0" err="1" smtClean="0"/>
              <a:t>periudhë</a:t>
            </a:r>
            <a:r>
              <a:rPr lang="en-US" sz="1600" dirty="0" smtClean="0"/>
              <a:t> </a:t>
            </a:r>
            <a:r>
              <a:rPr lang="en-US" sz="1600" dirty="0" err="1" smtClean="0"/>
              <a:t>kur</a:t>
            </a:r>
            <a:r>
              <a:rPr lang="en-US" sz="1600" dirty="0" smtClean="0"/>
              <a:t> </a:t>
            </a:r>
            <a:r>
              <a:rPr lang="en-US" sz="1600" dirty="0" err="1" smtClean="0"/>
              <a:t>edhe</a:t>
            </a:r>
            <a:r>
              <a:rPr lang="en-US" sz="1600" dirty="0" smtClean="0"/>
              <a:t> </a:t>
            </a:r>
            <a:r>
              <a:rPr lang="en-US" sz="1600" dirty="0" err="1" smtClean="0"/>
              <a:t>të</a:t>
            </a:r>
            <a:r>
              <a:rPr lang="en-US" sz="1600" dirty="0" smtClean="0"/>
              <a:t> </a:t>
            </a:r>
            <a:r>
              <a:rPr lang="en-US" sz="1600" dirty="0" err="1" smtClean="0"/>
              <a:t>dhënat</a:t>
            </a:r>
            <a:r>
              <a:rPr lang="en-US" sz="1600" dirty="0" smtClean="0"/>
              <a:t> </a:t>
            </a:r>
            <a:r>
              <a:rPr lang="en-US" sz="1600" dirty="0" err="1" smtClean="0"/>
              <a:t>për</a:t>
            </a:r>
            <a:r>
              <a:rPr lang="en-US" sz="1600" dirty="0" smtClean="0"/>
              <a:t> </a:t>
            </a:r>
            <a:r>
              <a:rPr lang="en-US" sz="1600" dirty="0" err="1" smtClean="0"/>
              <a:t>vetë</a:t>
            </a:r>
            <a:r>
              <a:rPr lang="en-US" sz="1600" dirty="0" smtClean="0"/>
              <a:t> </a:t>
            </a:r>
            <a:r>
              <a:rPr lang="en-US" sz="1600" dirty="0" err="1" smtClean="0"/>
              <a:t>emrin</a:t>
            </a:r>
            <a:r>
              <a:rPr lang="en-US" sz="1600" dirty="0" smtClean="0"/>
              <a:t> e </a:t>
            </a:r>
            <a:r>
              <a:rPr lang="en-US" sz="1600" dirty="0" err="1" smtClean="0"/>
              <a:t>shqiptarëve</a:t>
            </a:r>
            <a:r>
              <a:rPr lang="en-US" sz="1600" dirty="0" smtClean="0"/>
              <a:t> </a:t>
            </a:r>
            <a:r>
              <a:rPr lang="en-US" sz="1600" dirty="0" err="1" smtClean="0"/>
              <a:t>errësohen</a:t>
            </a:r>
            <a:r>
              <a:rPr lang="en-US" sz="1600" dirty="0" smtClean="0"/>
              <a:t>? </a:t>
            </a:r>
            <a:r>
              <a:rPr lang="en-US" sz="1600" dirty="0" err="1" smtClean="0"/>
              <a:t>Prania</a:t>
            </a:r>
            <a:r>
              <a:rPr lang="en-US" sz="1600" dirty="0" smtClean="0"/>
              <a:t> </a:t>
            </a:r>
            <a:r>
              <a:rPr lang="en-US" sz="1600" dirty="0" err="1" smtClean="0"/>
              <a:t>kulturore</a:t>
            </a:r>
            <a:r>
              <a:rPr lang="en-US" sz="1600" dirty="0" smtClean="0"/>
              <a:t> </a:t>
            </a:r>
            <a:r>
              <a:rPr lang="en-US" sz="1600" dirty="0" err="1" smtClean="0"/>
              <a:t>hebraike</a:t>
            </a:r>
            <a:r>
              <a:rPr lang="en-US" sz="1600" dirty="0" smtClean="0"/>
              <a:t> </a:t>
            </a:r>
            <a:r>
              <a:rPr lang="en-US" sz="1600" dirty="0" err="1" smtClean="0"/>
              <a:t>në</a:t>
            </a:r>
            <a:r>
              <a:rPr lang="en-US" sz="1600" dirty="0" smtClean="0"/>
              <a:t> </a:t>
            </a:r>
            <a:r>
              <a:rPr lang="en-US" sz="1600" dirty="0" err="1" smtClean="0"/>
              <a:t>periudhën</a:t>
            </a:r>
            <a:r>
              <a:rPr lang="en-US" sz="1600" dirty="0" smtClean="0"/>
              <a:t> </a:t>
            </a:r>
            <a:r>
              <a:rPr lang="en-US" sz="1600" dirty="0" err="1" smtClean="0"/>
              <a:t>mijëvjeçare</a:t>
            </a:r>
            <a:r>
              <a:rPr lang="en-US" sz="1600" dirty="0" smtClean="0"/>
              <a:t> </a:t>
            </a:r>
            <a:r>
              <a:rPr lang="en-US" sz="1600" dirty="0" err="1" smtClean="0"/>
              <a:t>prej</a:t>
            </a:r>
            <a:r>
              <a:rPr lang="en-US" sz="1600" dirty="0" smtClean="0"/>
              <a:t> </a:t>
            </a:r>
            <a:r>
              <a:rPr lang="en-US" sz="1600" dirty="0" err="1" smtClean="0"/>
              <a:t>kohës</a:t>
            </a:r>
            <a:r>
              <a:rPr lang="en-US" sz="1600" dirty="0" smtClean="0"/>
              <a:t> </a:t>
            </a:r>
            <a:r>
              <a:rPr lang="en-US" sz="1600" dirty="0" err="1" smtClean="0"/>
              <a:t>arkeologjike</a:t>
            </a:r>
            <a:r>
              <a:rPr lang="en-US" sz="1600" dirty="0" smtClean="0"/>
              <a:t> </a:t>
            </a:r>
            <a:r>
              <a:rPr lang="en-US" sz="1600" dirty="0" err="1" smtClean="0"/>
              <a:t>në</a:t>
            </a:r>
            <a:r>
              <a:rPr lang="en-US" sz="1600" dirty="0" smtClean="0"/>
              <a:t> </a:t>
            </a:r>
            <a:r>
              <a:rPr lang="en-US" sz="1600" dirty="0" err="1" smtClean="0"/>
              <a:t>atë</a:t>
            </a:r>
            <a:r>
              <a:rPr lang="en-US" sz="1600" dirty="0" smtClean="0"/>
              <a:t> </a:t>
            </a:r>
            <a:r>
              <a:rPr lang="en-US" sz="1600" dirty="0" err="1" smtClean="0"/>
              <a:t>historike</a:t>
            </a:r>
            <a:r>
              <a:rPr lang="en-US" sz="1600" dirty="0" smtClean="0"/>
              <a:t> </a:t>
            </a:r>
            <a:r>
              <a:rPr lang="en-US" sz="1600" dirty="0" err="1" smtClean="0"/>
              <a:t>dëshmohet</a:t>
            </a:r>
            <a:r>
              <a:rPr lang="en-US" sz="1600" dirty="0" smtClean="0"/>
              <a:t> </a:t>
            </a:r>
            <a:r>
              <a:rPr lang="en-US" sz="1600" dirty="0" err="1" smtClean="0"/>
              <a:t>në</a:t>
            </a:r>
            <a:r>
              <a:rPr lang="en-US" sz="1600" dirty="0" smtClean="0"/>
              <a:t> </a:t>
            </a:r>
            <a:r>
              <a:rPr lang="en-US" sz="1600" dirty="0" err="1" smtClean="0"/>
              <a:t>një</a:t>
            </a:r>
            <a:r>
              <a:rPr lang="en-US" sz="1600" dirty="0" smtClean="0"/>
              <a:t> </a:t>
            </a:r>
            <a:r>
              <a:rPr lang="en-US" sz="1600" dirty="0" err="1" smtClean="0"/>
              <a:t>prej</a:t>
            </a:r>
            <a:r>
              <a:rPr lang="en-US" sz="1600" dirty="0" smtClean="0"/>
              <a:t> </a:t>
            </a:r>
            <a:r>
              <a:rPr lang="en-US" sz="1600" dirty="0" err="1" smtClean="0"/>
              <a:t>përmendoreve</a:t>
            </a:r>
            <a:r>
              <a:rPr lang="en-US" sz="1600" dirty="0" smtClean="0"/>
              <a:t> </a:t>
            </a:r>
            <a:r>
              <a:rPr lang="en-US" sz="1600" dirty="0" err="1" smtClean="0"/>
              <a:t>më</a:t>
            </a:r>
            <a:r>
              <a:rPr lang="en-US" sz="1600" dirty="0" smtClean="0"/>
              <a:t> </a:t>
            </a:r>
            <a:r>
              <a:rPr lang="en-US" sz="1600" dirty="0" err="1" smtClean="0"/>
              <a:t>të</a:t>
            </a:r>
            <a:r>
              <a:rPr lang="en-US" sz="1600" dirty="0" smtClean="0"/>
              <a:t> </a:t>
            </a:r>
            <a:r>
              <a:rPr lang="en-US" sz="1600" dirty="0" err="1" smtClean="0"/>
              <a:t>rëndësishme</a:t>
            </a:r>
            <a:r>
              <a:rPr lang="en-US" sz="1600" dirty="0" smtClean="0"/>
              <a:t> </a:t>
            </a:r>
            <a:r>
              <a:rPr lang="en-US" sz="1600" dirty="0" err="1" smtClean="0"/>
              <a:t>të</a:t>
            </a:r>
            <a:r>
              <a:rPr lang="en-US" sz="1600" dirty="0" smtClean="0"/>
              <a:t> </a:t>
            </a:r>
            <a:r>
              <a:rPr lang="en-US" sz="1600" dirty="0" err="1" smtClean="0"/>
              <a:t>kulturës</a:t>
            </a:r>
            <a:r>
              <a:rPr lang="en-US" sz="1600" dirty="0" smtClean="0"/>
              <a:t> </a:t>
            </a:r>
            <a:r>
              <a:rPr lang="en-US" sz="1600" dirty="0" err="1" smtClean="0"/>
              <a:t>tradicionale</a:t>
            </a:r>
            <a:r>
              <a:rPr lang="en-US" sz="1600" dirty="0" smtClean="0"/>
              <a:t> </a:t>
            </a:r>
            <a:r>
              <a:rPr lang="en-US" sz="1600" dirty="0" err="1" smtClean="0"/>
              <a:t>gojore</a:t>
            </a:r>
            <a:r>
              <a:rPr lang="en-US" sz="1600" dirty="0" smtClean="0"/>
              <a:t> </a:t>
            </a:r>
            <a:r>
              <a:rPr lang="en-US" sz="1600" dirty="0" err="1" smtClean="0"/>
              <a:t>shqiptare</a:t>
            </a:r>
            <a:r>
              <a:rPr lang="en-US" sz="1600" dirty="0" smtClean="0"/>
              <a:t>, </a:t>
            </a:r>
            <a:r>
              <a:rPr lang="en-US" sz="1600" dirty="0" err="1" smtClean="0"/>
              <a:t>në</a:t>
            </a:r>
            <a:r>
              <a:rPr lang="en-US" sz="1600" dirty="0" smtClean="0"/>
              <a:t> </a:t>
            </a:r>
            <a:r>
              <a:rPr lang="en-US" sz="1600" dirty="0" err="1" smtClean="0"/>
              <a:t>këngët</a:t>
            </a:r>
            <a:r>
              <a:rPr lang="en-US" sz="1600" dirty="0" smtClean="0"/>
              <a:t> e </a:t>
            </a:r>
            <a:r>
              <a:rPr lang="en-US" sz="1600" dirty="0" err="1" smtClean="0"/>
              <a:t>kreshnikëve</a:t>
            </a:r>
            <a:r>
              <a:rPr lang="en-US" sz="1600" dirty="0" smtClean="0"/>
              <a:t>. </a:t>
            </a:r>
            <a:r>
              <a:rPr lang="en-US" sz="1600" dirty="0" err="1" smtClean="0"/>
              <a:t>Dy</a:t>
            </a:r>
            <a:r>
              <a:rPr lang="en-US" sz="1600" dirty="0" smtClean="0"/>
              <a:t> </a:t>
            </a:r>
            <a:r>
              <a:rPr lang="en-US" sz="1600" dirty="0" err="1" smtClean="0"/>
              <a:t>prej</a:t>
            </a:r>
            <a:r>
              <a:rPr lang="en-US" sz="1600" dirty="0" smtClean="0"/>
              <a:t> </a:t>
            </a:r>
            <a:r>
              <a:rPr lang="en-US" sz="1600" dirty="0" err="1" smtClean="0"/>
              <a:t>tyre</a:t>
            </a:r>
            <a:r>
              <a:rPr lang="en-US" sz="1600" dirty="0" smtClean="0"/>
              <a:t>, </a:t>
            </a:r>
            <a:r>
              <a:rPr lang="en-US" sz="1600" dirty="0" err="1" smtClean="0"/>
              <a:t>jo</a:t>
            </a:r>
            <a:r>
              <a:rPr lang="en-US" sz="1600" dirty="0" smtClean="0"/>
              <a:t> </a:t>
            </a:r>
            <a:r>
              <a:rPr lang="en-US" sz="1600" dirty="0" err="1" smtClean="0"/>
              <a:t>variante</a:t>
            </a:r>
            <a:r>
              <a:rPr lang="en-US" sz="1600" dirty="0" smtClean="0"/>
              <a:t> </a:t>
            </a:r>
            <a:r>
              <a:rPr lang="en-US" sz="1600" dirty="0" err="1" smtClean="0"/>
              <a:t>të</a:t>
            </a:r>
            <a:r>
              <a:rPr lang="en-US" sz="1600" dirty="0" smtClean="0"/>
              <a:t> </a:t>
            </a:r>
            <a:r>
              <a:rPr lang="en-US" sz="1600" dirty="0" err="1" smtClean="0"/>
              <a:t>njëra-tjetrës</a:t>
            </a:r>
            <a:r>
              <a:rPr lang="en-US" sz="1600" dirty="0" smtClean="0"/>
              <a:t>, me </a:t>
            </a:r>
            <a:r>
              <a:rPr lang="en-US" sz="1600" dirty="0" err="1" smtClean="0"/>
              <a:t>titullin</a:t>
            </a:r>
            <a:r>
              <a:rPr lang="en-US" sz="1600" dirty="0" smtClean="0"/>
              <a:t> “</a:t>
            </a:r>
            <a:r>
              <a:rPr lang="en-US" sz="1600" dirty="0" err="1" smtClean="0"/>
              <a:t>Muji</a:t>
            </a:r>
            <a:r>
              <a:rPr lang="en-US" sz="1600" dirty="0" smtClean="0"/>
              <a:t> </a:t>
            </a:r>
            <a:r>
              <a:rPr lang="en-US" sz="1600" dirty="0" err="1" smtClean="0"/>
              <a:t>dhe</a:t>
            </a:r>
            <a:r>
              <a:rPr lang="en-US" sz="1600" dirty="0" smtClean="0"/>
              <a:t> </a:t>
            </a:r>
            <a:r>
              <a:rPr lang="en-US" sz="1600" dirty="0" err="1" smtClean="0"/>
              <a:t>Jevrenija</a:t>
            </a:r>
            <a:r>
              <a:rPr lang="en-US" sz="1600" dirty="0" smtClean="0"/>
              <a:t>” </a:t>
            </a:r>
            <a:r>
              <a:rPr lang="en-US" sz="1600" dirty="0" err="1" smtClean="0"/>
              <a:t>janë</a:t>
            </a:r>
            <a:r>
              <a:rPr lang="en-US" sz="1600" dirty="0" smtClean="0"/>
              <a:t> </a:t>
            </a:r>
            <a:r>
              <a:rPr lang="en-US" sz="1600" dirty="0" err="1" smtClean="0"/>
              <a:t>botuar</a:t>
            </a:r>
            <a:r>
              <a:rPr lang="en-US" sz="1600" dirty="0" smtClean="0"/>
              <a:t> </a:t>
            </a:r>
            <a:r>
              <a:rPr lang="en-US" sz="1600" dirty="0" err="1" smtClean="0"/>
              <a:t>para</a:t>
            </a:r>
            <a:r>
              <a:rPr lang="en-US" sz="1600" dirty="0" smtClean="0"/>
              <a:t> </a:t>
            </a:r>
            <a:r>
              <a:rPr lang="en-US" sz="1600" dirty="0" err="1" smtClean="0"/>
              <a:t>Luftës</a:t>
            </a:r>
            <a:r>
              <a:rPr lang="en-US" sz="1600" dirty="0" smtClean="0"/>
              <a:t> </a:t>
            </a:r>
            <a:r>
              <a:rPr lang="en-US" sz="1600" dirty="0" err="1" smtClean="0"/>
              <a:t>së</a:t>
            </a:r>
            <a:r>
              <a:rPr lang="en-US" sz="1600" dirty="0" smtClean="0"/>
              <a:t> </a:t>
            </a:r>
            <a:r>
              <a:rPr lang="en-US" sz="1600" dirty="0" err="1" smtClean="0"/>
              <a:t>Dytë</a:t>
            </a:r>
            <a:r>
              <a:rPr lang="en-US" sz="1600" dirty="0" smtClean="0"/>
              <a:t> </a:t>
            </a:r>
            <a:r>
              <a:rPr lang="en-US" sz="1600" dirty="0" err="1" smtClean="0"/>
              <a:t>Botërore</a:t>
            </a:r>
            <a:r>
              <a:rPr lang="en-US" sz="1600" dirty="0" smtClean="0"/>
              <a:t> </a:t>
            </a:r>
            <a:r>
              <a:rPr lang="en-US" sz="1600" dirty="0" err="1" smtClean="0"/>
              <a:t>dhe</a:t>
            </a:r>
            <a:r>
              <a:rPr lang="en-US" sz="1600" dirty="0" smtClean="0"/>
              <a:t> </a:t>
            </a:r>
            <a:r>
              <a:rPr lang="en-US" sz="1600" dirty="0" err="1" smtClean="0"/>
              <a:t>në</a:t>
            </a:r>
            <a:r>
              <a:rPr lang="en-US" sz="1600" dirty="0" smtClean="0"/>
              <a:t> </a:t>
            </a:r>
            <a:r>
              <a:rPr lang="en-US" sz="1600" dirty="0" err="1" smtClean="0"/>
              <a:t>arkivin</a:t>
            </a:r>
            <a:r>
              <a:rPr lang="en-US" sz="1600" dirty="0" smtClean="0"/>
              <a:t> e </a:t>
            </a:r>
            <a:r>
              <a:rPr lang="en-US" sz="1600" dirty="0" err="1" smtClean="0"/>
              <a:t>Institutit</a:t>
            </a:r>
            <a:r>
              <a:rPr lang="en-US" sz="1600" dirty="0" smtClean="0"/>
              <a:t> </a:t>
            </a:r>
            <a:r>
              <a:rPr lang="en-US" sz="1600" dirty="0" err="1" smtClean="0"/>
              <a:t>të</a:t>
            </a:r>
            <a:r>
              <a:rPr lang="en-US" sz="1600" dirty="0" smtClean="0"/>
              <a:t> </a:t>
            </a:r>
            <a:r>
              <a:rPr lang="en-US" sz="1600" dirty="0" err="1" smtClean="0"/>
              <a:t>Kulturës</a:t>
            </a:r>
            <a:r>
              <a:rPr lang="en-US" sz="1600" dirty="0" smtClean="0"/>
              <a:t> </a:t>
            </a:r>
            <a:r>
              <a:rPr lang="en-US" sz="1600" dirty="0" err="1" smtClean="0"/>
              <a:t>Popullore</a:t>
            </a:r>
            <a:r>
              <a:rPr lang="en-US" sz="1600" dirty="0" smtClean="0"/>
              <a:t> (IKP) </a:t>
            </a:r>
            <a:r>
              <a:rPr lang="en-US" sz="1600" dirty="0" err="1" smtClean="0"/>
              <a:t>gjenden</a:t>
            </a:r>
            <a:r>
              <a:rPr lang="en-US" sz="1600" dirty="0" smtClean="0"/>
              <a:t> </a:t>
            </a:r>
            <a:r>
              <a:rPr lang="en-US" sz="1600" dirty="0" err="1" smtClean="0"/>
              <a:t>edhe</a:t>
            </a:r>
            <a:r>
              <a:rPr lang="en-US" sz="1600" dirty="0" smtClean="0"/>
              <a:t> </a:t>
            </a:r>
            <a:r>
              <a:rPr lang="en-US" sz="1600" dirty="0" err="1" smtClean="0"/>
              <a:t>variante</a:t>
            </a:r>
            <a:r>
              <a:rPr lang="en-US" sz="1600" dirty="0" smtClean="0"/>
              <a:t> </a:t>
            </a:r>
            <a:r>
              <a:rPr lang="en-US" sz="1600" dirty="0" err="1" smtClean="0"/>
              <a:t>të</a:t>
            </a:r>
            <a:r>
              <a:rPr lang="en-US" sz="1600" dirty="0" smtClean="0"/>
              <a:t> </a:t>
            </a:r>
            <a:r>
              <a:rPr lang="en-US" sz="1600" dirty="0" err="1" smtClean="0"/>
              <a:t>tjera</a:t>
            </a:r>
            <a:r>
              <a:rPr lang="en-US" sz="1600" dirty="0" smtClean="0"/>
              <a:t> </a:t>
            </a:r>
            <a:r>
              <a:rPr lang="en-US" sz="1600" dirty="0" err="1" smtClean="0"/>
              <a:t>të</a:t>
            </a:r>
            <a:r>
              <a:rPr lang="en-US" sz="1600" dirty="0" smtClean="0"/>
              <a:t> </a:t>
            </a:r>
            <a:r>
              <a:rPr lang="en-US" sz="1600" dirty="0" err="1" smtClean="0"/>
              <a:t>tyre</a:t>
            </a:r>
            <a:r>
              <a:rPr lang="en-US" sz="1600" dirty="0" smtClean="0"/>
              <a:t>.</a:t>
            </a:r>
            <a:r>
              <a:rPr lang="en-US" sz="1600" dirty="0" smtClean="0"/>
              <a:t> </a:t>
            </a:r>
            <a:r>
              <a:rPr lang="en-US" sz="1600" dirty="0" err="1" smtClean="0"/>
              <a:t>Bota</a:t>
            </a:r>
            <a:r>
              <a:rPr lang="en-US" sz="1600" dirty="0" smtClean="0"/>
              <a:t> </a:t>
            </a:r>
            <a:r>
              <a:rPr lang="en-US" sz="1600" dirty="0" err="1" smtClean="0"/>
              <a:t>hebraike</a:t>
            </a:r>
            <a:r>
              <a:rPr lang="en-US" sz="1600" dirty="0" smtClean="0"/>
              <a:t> </a:t>
            </a:r>
            <a:r>
              <a:rPr lang="en-US" sz="1600" dirty="0" err="1" smtClean="0"/>
              <a:t>shfaqet</a:t>
            </a:r>
            <a:r>
              <a:rPr lang="en-US" sz="1600" dirty="0" smtClean="0"/>
              <a:t> </a:t>
            </a:r>
            <a:r>
              <a:rPr lang="en-US" sz="1600" dirty="0" err="1" smtClean="0"/>
              <a:t>edhe</a:t>
            </a:r>
            <a:r>
              <a:rPr lang="en-US" sz="1600" dirty="0" smtClean="0"/>
              <a:t> </a:t>
            </a:r>
            <a:r>
              <a:rPr lang="en-US" sz="1600" dirty="0" err="1" smtClean="0"/>
              <a:t>në</a:t>
            </a:r>
            <a:r>
              <a:rPr lang="en-US" sz="1600" dirty="0" smtClean="0"/>
              <a:t> </a:t>
            </a:r>
            <a:r>
              <a:rPr lang="en-US" sz="1600" dirty="0" err="1" smtClean="0"/>
              <a:t>emrin</a:t>
            </a:r>
            <a:r>
              <a:rPr lang="en-US" sz="1600" dirty="0" smtClean="0"/>
              <a:t> e </a:t>
            </a:r>
            <a:r>
              <a:rPr lang="en-US" sz="1600" dirty="0" err="1" smtClean="0"/>
              <a:t>Rozafës</a:t>
            </a:r>
            <a:r>
              <a:rPr lang="en-US" sz="1600" dirty="0" smtClean="0"/>
              <a:t>, </a:t>
            </a:r>
            <a:r>
              <a:rPr lang="en-US" sz="1600" dirty="0" err="1" smtClean="0"/>
              <a:t>Barbullushit</a:t>
            </a:r>
            <a:r>
              <a:rPr lang="en-US" sz="1600" dirty="0" smtClean="0"/>
              <a:t>, </a:t>
            </a:r>
            <a:r>
              <a:rPr lang="en-US" sz="1600" dirty="0" err="1" smtClean="0"/>
              <a:t>Shirgjit</a:t>
            </a:r>
            <a:r>
              <a:rPr lang="en-US" sz="1600" dirty="0" smtClean="0"/>
              <a:t> </a:t>
            </a:r>
            <a:r>
              <a:rPr lang="en-US" sz="1600" dirty="0" err="1" smtClean="0"/>
              <a:t>etj</a:t>
            </a:r>
            <a:r>
              <a:rPr lang="en-US" sz="1600" dirty="0" smtClean="0"/>
              <a:t>. </a:t>
            </a:r>
            <a:r>
              <a:rPr lang="en-US" sz="1600" dirty="0" err="1" smtClean="0"/>
              <a:t>Çfarë</a:t>
            </a:r>
            <a:r>
              <a:rPr lang="en-US" sz="1600" dirty="0" smtClean="0"/>
              <a:t> </a:t>
            </a:r>
            <a:r>
              <a:rPr lang="en-US" sz="1600" dirty="0" err="1" smtClean="0"/>
              <a:t>ndodh</a:t>
            </a:r>
            <a:r>
              <a:rPr lang="en-US" sz="1600" dirty="0" smtClean="0"/>
              <a:t> </a:t>
            </a:r>
            <a:r>
              <a:rPr lang="en-US" sz="1600" dirty="0" err="1" smtClean="0"/>
              <a:t>në</a:t>
            </a:r>
            <a:r>
              <a:rPr lang="en-US" sz="1600" dirty="0" smtClean="0"/>
              <a:t> </a:t>
            </a:r>
            <a:r>
              <a:rPr lang="en-US" sz="1600" dirty="0" err="1" smtClean="0"/>
              <a:t>periudhën</a:t>
            </a:r>
            <a:r>
              <a:rPr lang="en-US" sz="1600" dirty="0" smtClean="0"/>
              <a:t> e </a:t>
            </a:r>
            <a:r>
              <a:rPr lang="en-US" sz="1600" dirty="0" err="1" smtClean="0"/>
              <a:t>ndërmjetme</a:t>
            </a:r>
            <a:r>
              <a:rPr lang="en-US" sz="1600" dirty="0" smtClean="0"/>
              <a:t>, </a:t>
            </a:r>
            <a:r>
              <a:rPr lang="en-US" sz="1600" dirty="0" err="1" smtClean="0"/>
              <a:t>një</a:t>
            </a:r>
            <a:r>
              <a:rPr lang="en-US" sz="1600" dirty="0" smtClean="0"/>
              <a:t> </a:t>
            </a:r>
            <a:r>
              <a:rPr lang="en-US" sz="1600" dirty="0" err="1" smtClean="0"/>
              <a:t>periudhë</a:t>
            </a:r>
            <a:r>
              <a:rPr lang="en-US" sz="1600" dirty="0" smtClean="0"/>
              <a:t> </a:t>
            </a:r>
            <a:r>
              <a:rPr lang="en-US" sz="1600" dirty="0" err="1" smtClean="0"/>
              <a:t>kur</a:t>
            </a:r>
            <a:r>
              <a:rPr lang="en-US" sz="1600" dirty="0" smtClean="0"/>
              <a:t> </a:t>
            </a:r>
            <a:r>
              <a:rPr lang="en-US" sz="1600" dirty="0" err="1" smtClean="0"/>
              <a:t>edhe</a:t>
            </a:r>
            <a:r>
              <a:rPr lang="en-US" sz="1600" dirty="0" smtClean="0"/>
              <a:t> </a:t>
            </a:r>
            <a:r>
              <a:rPr lang="en-US" sz="1600" dirty="0" err="1" smtClean="0"/>
              <a:t>të</a:t>
            </a:r>
            <a:r>
              <a:rPr lang="en-US" sz="1600" dirty="0" smtClean="0"/>
              <a:t> </a:t>
            </a:r>
            <a:r>
              <a:rPr lang="en-US" sz="1600" dirty="0" err="1" smtClean="0"/>
              <a:t>dhënat</a:t>
            </a:r>
            <a:r>
              <a:rPr lang="en-US" sz="1600" dirty="0" smtClean="0"/>
              <a:t> </a:t>
            </a:r>
            <a:r>
              <a:rPr lang="en-US" sz="1600" dirty="0" err="1" smtClean="0"/>
              <a:t>për</a:t>
            </a:r>
            <a:r>
              <a:rPr lang="en-US" sz="1600" dirty="0" smtClean="0"/>
              <a:t> </a:t>
            </a:r>
            <a:r>
              <a:rPr lang="en-US" sz="1600" dirty="0" err="1" smtClean="0"/>
              <a:t>vetë</a:t>
            </a:r>
            <a:r>
              <a:rPr lang="en-US" sz="1600" dirty="0" smtClean="0"/>
              <a:t> </a:t>
            </a:r>
            <a:r>
              <a:rPr lang="en-US" sz="1600" dirty="0" err="1" smtClean="0"/>
              <a:t>emrin</a:t>
            </a:r>
            <a:r>
              <a:rPr lang="en-US" sz="1600" dirty="0" smtClean="0"/>
              <a:t> e </a:t>
            </a:r>
            <a:r>
              <a:rPr lang="en-US" sz="1600" dirty="0" err="1" smtClean="0"/>
              <a:t>shqiptarëve</a:t>
            </a:r>
            <a:r>
              <a:rPr lang="en-US" sz="1600" dirty="0" smtClean="0"/>
              <a:t> </a:t>
            </a:r>
            <a:r>
              <a:rPr lang="en-US" sz="1600" dirty="0" err="1" smtClean="0"/>
              <a:t>errësohen</a:t>
            </a:r>
            <a:r>
              <a:rPr lang="en-US" sz="1600" dirty="0" smtClean="0"/>
              <a:t>? </a:t>
            </a:r>
            <a:r>
              <a:rPr lang="en-US" sz="1600" dirty="0" err="1" smtClean="0"/>
              <a:t>Prania</a:t>
            </a:r>
            <a:r>
              <a:rPr lang="en-US" sz="1600" dirty="0" smtClean="0"/>
              <a:t> </a:t>
            </a:r>
            <a:r>
              <a:rPr lang="en-US" sz="1600" dirty="0" err="1" smtClean="0"/>
              <a:t>kulturore</a:t>
            </a:r>
            <a:r>
              <a:rPr lang="en-US" sz="1600" dirty="0" smtClean="0"/>
              <a:t> </a:t>
            </a:r>
            <a:r>
              <a:rPr lang="en-US" sz="1600" dirty="0" err="1" smtClean="0"/>
              <a:t>hebraike</a:t>
            </a:r>
            <a:r>
              <a:rPr lang="en-US" sz="1600" dirty="0" smtClean="0"/>
              <a:t> </a:t>
            </a:r>
            <a:r>
              <a:rPr lang="en-US" sz="1600" dirty="0" err="1" smtClean="0"/>
              <a:t>në</a:t>
            </a:r>
            <a:r>
              <a:rPr lang="en-US" sz="1600" dirty="0" smtClean="0"/>
              <a:t> </a:t>
            </a:r>
            <a:r>
              <a:rPr lang="en-US" sz="1600" dirty="0" err="1" smtClean="0"/>
              <a:t>periudhën</a:t>
            </a:r>
            <a:r>
              <a:rPr lang="en-US" sz="1600" dirty="0" smtClean="0"/>
              <a:t> </a:t>
            </a:r>
            <a:r>
              <a:rPr lang="en-US" sz="1600" dirty="0" err="1" smtClean="0"/>
              <a:t>mijëvjeçare</a:t>
            </a:r>
            <a:r>
              <a:rPr lang="en-US" sz="1600" dirty="0" smtClean="0"/>
              <a:t> </a:t>
            </a:r>
            <a:r>
              <a:rPr lang="en-US" sz="1600" dirty="0" err="1" smtClean="0"/>
              <a:t>prej</a:t>
            </a:r>
            <a:r>
              <a:rPr lang="en-US" sz="1600" dirty="0" smtClean="0"/>
              <a:t> </a:t>
            </a:r>
            <a:r>
              <a:rPr lang="en-US" sz="1600" dirty="0" err="1" smtClean="0"/>
              <a:t>kohës</a:t>
            </a:r>
            <a:r>
              <a:rPr lang="en-US" sz="1600" dirty="0" smtClean="0"/>
              <a:t> </a:t>
            </a:r>
            <a:r>
              <a:rPr lang="en-US" sz="1600" dirty="0" err="1" smtClean="0"/>
              <a:t>arkeologjike</a:t>
            </a:r>
            <a:r>
              <a:rPr lang="en-US" sz="1600" dirty="0" smtClean="0"/>
              <a:t> </a:t>
            </a:r>
            <a:r>
              <a:rPr lang="en-US" sz="1600" dirty="0" err="1" smtClean="0"/>
              <a:t>në</a:t>
            </a:r>
            <a:r>
              <a:rPr lang="en-US" sz="1600" dirty="0" smtClean="0"/>
              <a:t> </a:t>
            </a:r>
            <a:r>
              <a:rPr lang="en-US" sz="1600" dirty="0" err="1" smtClean="0"/>
              <a:t>atë</a:t>
            </a:r>
            <a:r>
              <a:rPr lang="en-US" sz="1600" dirty="0" smtClean="0"/>
              <a:t> </a:t>
            </a:r>
            <a:r>
              <a:rPr lang="en-US" sz="1600" dirty="0" err="1" smtClean="0"/>
              <a:t>historike</a:t>
            </a:r>
            <a:r>
              <a:rPr lang="en-US" sz="1600" dirty="0" smtClean="0"/>
              <a:t> </a:t>
            </a:r>
            <a:r>
              <a:rPr lang="en-US" sz="1600" dirty="0" err="1" smtClean="0"/>
              <a:t>dëshmohet</a:t>
            </a:r>
            <a:r>
              <a:rPr lang="en-US" sz="1600" dirty="0" smtClean="0"/>
              <a:t> </a:t>
            </a:r>
            <a:r>
              <a:rPr lang="en-US" sz="1600" dirty="0" err="1" smtClean="0"/>
              <a:t>në</a:t>
            </a:r>
            <a:r>
              <a:rPr lang="en-US" sz="1600" dirty="0" smtClean="0"/>
              <a:t> </a:t>
            </a:r>
            <a:r>
              <a:rPr lang="en-US" sz="1600" dirty="0" err="1" smtClean="0"/>
              <a:t>një</a:t>
            </a:r>
            <a:r>
              <a:rPr lang="en-US" sz="1600" dirty="0" smtClean="0"/>
              <a:t> </a:t>
            </a:r>
            <a:r>
              <a:rPr lang="en-US" sz="1600" dirty="0" err="1" smtClean="0"/>
              <a:t>prej</a:t>
            </a:r>
            <a:r>
              <a:rPr lang="en-US" sz="1600" dirty="0" smtClean="0"/>
              <a:t> </a:t>
            </a:r>
            <a:r>
              <a:rPr lang="en-US" sz="1600" dirty="0" err="1" smtClean="0"/>
              <a:t>përmendoreve</a:t>
            </a:r>
            <a:r>
              <a:rPr lang="en-US" sz="1600" dirty="0" smtClean="0"/>
              <a:t> </a:t>
            </a:r>
            <a:r>
              <a:rPr lang="en-US" sz="1600" dirty="0" err="1" smtClean="0"/>
              <a:t>më</a:t>
            </a:r>
            <a:r>
              <a:rPr lang="en-US" sz="1600" dirty="0" smtClean="0"/>
              <a:t> </a:t>
            </a:r>
            <a:r>
              <a:rPr lang="en-US" sz="1600" dirty="0" err="1" smtClean="0"/>
              <a:t>të</a:t>
            </a:r>
            <a:r>
              <a:rPr lang="en-US" sz="1600" dirty="0" smtClean="0"/>
              <a:t> </a:t>
            </a:r>
            <a:r>
              <a:rPr lang="en-US" sz="1600" dirty="0" err="1" smtClean="0"/>
              <a:t>rëndësishme</a:t>
            </a:r>
            <a:r>
              <a:rPr lang="en-US" sz="1600" dirty="0" smtClean="0"/>
              <a:t> </a:t>
            </a:r>
            <a:r>
              <a:rPr lang="en-US" sz="1600" dirty="0" err="1" smtClean="0"/>
              <a:t>të</a:t>
            </a:r>
            <a:r>
              <a:rPr lang="en-US" sz="1600" dirty="0" smtClean="0"/>
              <a:t> </a:t>
            </a:r>
            <a:r>
              <a:rPr lang="en-US" sz="1600" dirty="0" err="1" smtClean="0"/>
              <a:t>kulturës</a:t>
            </a:r>
            <a:r>
              <a:rPr lang="en-US" sz="1600" dirty="0" smtClean="0"/>
              <a:t> </a:t>
            </a:r>
            <a:r>
              <a:rPr lang="en-US" sz="1600" dirty="0" err="1" smtClean="0"/>
              <a:t>tradicionale</a:t>
            </a:r>
            <a:r>
              <a:rPr lang="en-US" sz="1600" dirty="0" smtClean="0"/>
              <a:t> </a:t>
            </a:r>
            <a:r>
              <a:rPr lang="en-US" sz="1600" dirty="0" err="1" smtClean="0"/>
              <a:t>gojore</a:t>
            </a:r>
            <a:r>
              <a:rPr lang="en-US" sz="1600" dirty="0" smtClean="0"/>
              <a:t> </a:t>
            </a:r>
            <a:r>
              <a:rPr lang="en-US" sz="1600" dirty="0" err="1" smtClean="0"/>
              <a:t>shqiptare</a:t>
            </a:r>
            <a:r>
              <a:rPr lang="en-US" sz="1600" dirty="0" smtClean="0"/>
              <a:t>, </a:t>
            </a:r>
            <a:r>
              <a:rPr lang="en-US" sz="1600" dirty="0" err="1" smtClean="0"/>
              <a:t>në</a:t>
            </a:r>
            <a:r>
              <a:rPr lang="en-US" sz="1600" dirty="0" smtClean="0"/>
              <a:t> </a:t>
            </a:r>
            <a:r>
              <a:rPr lang="en-US" sz="1600" dirty="0" err="1" smtClean="0"/>
              <a:t>këngët</a:t>
            </a:r>
            <a:r>
              <a:rPr lang="en-US" sz="1600" dirty="0" smtClean="0"/>
              <a:t> e </a:t>
            </a:r>
            <a:r>
              <a:rPr lang="en-US" sz="1600" dirty="0" err="1" smtClean="0"/>
              <a:t>kreshnikëve</a:t>
            </a:r>
            <a:r>
              <a:rPr lang="en-US" sz="1600" dirty="0" smtClean="0"/>
              <a:t>. </a:t>
            </a:r>
            <a:r>
              <a:rPr lang="en-US" sz="1600" dirty="0" err="1" smtClean="0"/>
              <a:t>Dy</a:t>
            </a:r>
            <a:r>
              <a:rPr lang="en-US" sz="1600" dirty="0" smtClean="0"/>
              <a:t> </a:t>
            </a:r>
            <a:r>
              <a:rPr lang="en-US" sz="1600" dirty="0" err="1" smtClean="0"/>
              <a:t>prej</a:t>
            </a:r>
            <a:r>
              <a:rPr lang="en-US" sz="1600" dirty="0" smtClean="0"/>
              <a:t> </a:t>
            </a:r>
            <a:r>
              <a:rPr lang="en-US" sz="1600" dirty="0" err="1" smtClean="0"/>
              <a:t>tyre</a:t>
            </a:r>
            <a:r>
              <a:rPr lang="en-US" sz="1600" dirty="0" smtClean="0"/>
              <a:t>, </a:t>
            </a:r>
            <a:r>
              <a:rPr lang="en-US" sz="1600" dirty="0" err="1" smtClean="0"/>
              <a:t>jo</a:t>
            </a:r>
            <a:r>
              <a:rPr lang="en-US" sz="1600" dirty="0" smtClean="0"/>
              <a:t> </a:t>
            </a:r>
            <a:r>
              <a:rPr lang="en-US" sz="1600" dirty="0" err="1" smtClean="0"/>
              <a:t>variante</a:t>
            </a:r>
            <a:r>
              <a:rPr lang="en-US" sz="1600" dirty="0" smtClean="0"/>
              <a:t> </a:t>
            </a:r>
            <a:r>
              <a:rPr lang="en-US" sz="1600" dirty="0" err="1" smtClean="0"/>
              <a:t>të</a:t>
            </a:r>
            <a:r>
              <a:rPr lang="en-US" sz="1600" dirty="0" smtClean="0"/>
              <a:t> </a:t>
            </a:r>
            <a:r>
              <a:rPr lang="en-US" sz="1600" dirty="0" err="1" smtClean="0"/>
              <a:t>njëra-tjetrës</a:t>
            </a:r>
            <a:r>
              <a:rPr lang="en-US" sz="1600" dirty="0" smtClean="0"/>
              <a:t>, me </a:t>
            </a:r>
            <a:r>
              <a:rPr lang="en-US" sz="1600" dirty="0" err="1" smtClean="0"/>
              <a:t>titullin</a:t>
            </a:r>
            <a:r>
              <a:rPr lang="en-US" sz="1600" dirty="0" smtClean="0"/>
              <a:t> “</a:t>
            </a:r>
            <a:r>
              <a:rPr lang="en-US" sz="1600" dirty="0" err="1" smtClean="0"/>
              <a:t>Muji</a:t>
            </a:r>
            <a:r>
              <a:rPr lang="en-US" sz="1600" dirty="0" smtClean="0"/>
              <a:t> </a:t>
            </a:r>
            <a:r>
              <a:rPr lang="en-US" sz="1600" dirty="0" err="1" smtClean="0"/>
              <a:t>dhe</a:t>
            </a:r>
            <a:r>
              <a:rPr lang="en-US" sz="1600" dirty="0" smtClean="0"/>
              <a:t> </a:t>
            </a:r>
            <a:r>
              <a:rPr lang="en-US" sz="1600" dirty="0" err="1" smtClean="0"/>
              <a:t>Jevrenija</a:t>
            </a:r>
            <a:r>
              <a:rPr lang="en-US" sz="1600" dirty="0" smtClean="0"/>
              <a:t>” </a:t>
            </a:r>
            <a:r>
              <a:rPr lang="en-US" sz="1600" dirty="0" err="1" smtClean="0"/>
              <a:t>janë</a:t>
            </a:r>
            <a:r>
              <a:rPr lang="en-US" sz="1600" dirty="0" smtClean="0"/>
              <a:t> </a:t>
            </a:r>
            <a:r>
              <a:rPr lang="en-US" sz="1600" dirty="0" err="1" smtClean="0"/>
              <a:t>botuar</a:t>
            </a:r>
            <a:r>
              <a:rPr lang="en-US" sz="1600" dirty="0" smtClean="0"/>
              <a:t> </a:t>
            </a:r>
            <a:r>
              <a:rPr lang="en-US" sz="1600" dirty="0" err="1" smtClean="0"/>
              <a:t>para</a:t>
            </a:r>
            <a:r>
              <a:rPr lang="en-US" sz="1600" dirty="0" smtClean="0"/>
              <a:t> </a:t>
            </a:r>
            <a:r>
              <a:rPr lang="en-US" sz="1600" dirty="0" err="1" smtClean="0"/>
              <a:t>Luftës</a:t>
            </a:r>
            <a:r>
              <a:rPr lang="en-US" sz="1600" dirty="0" smtClean="0"/>
              <a:t> </a:t>
            </a:r>
            <a:r>
              <a:rPr lang="en-US" sz="1600" dirty="0" err="1" smtClean="0"/>
              <a:t>së</a:t>
            </a:r>
            <a:r>
              <a:rPr lang="en-US" sz="1600" dirty="0" smtClean="0"/>
              <a:t> </a:t>
            </a:r>
            <a:r>
              <a:rPr lang="en-US" sz="1600" dirty="0" err="1" smtClean="0"/>
              <a:t>Dytë</a:t>
            </a:r>
            <a:r>
              <a:rPr lang="en-US" sz="1600" dirty="0" smtClean="0"/>
              <a:t> </a:t>
            </a:r>
            <a:r>
              <a:rPr lang="en-US" sz="1600" dirty="0" err="1" smtClean="0"/>
              <a:t>Botërore</a:t>
            </a:r>
            <a:r>
              <a:rPr lang="en-US" sz="1600" dirty="0" smtClean="0"/>
              <a:t> </a:t>
            </a:r>
            <a:r>
              <a:rPr lang="en-US" sz="1600" dirty="0" err="1" smtClean="0"/>
              <a:t>dhe</a:t>
            </a:r>
            <a:r>
              <a:rPr lang="en-US" sz="1600" dirty="0" smtClean="0"/>
              <a:t> </a:t>
            </a:r>
            <a:r>
              <a:rPr lang="en-US" sz="1600" dirty="0" err="1" smtClean="0"/>
              <a:t>në</a:t>
            </a:r>
            <a:r>
              <a:rPr lang="en-US" sz="1600" dirty="0" smtClean="0"/>
              <a:t> </a:t>
            </a:r>
            <a:r>
              <a:rPr lang="en-US" sz="1600" dirty="0" err="1" smtClean="0"/>
              <a:t>arkivin</a:t>
            </a:r>
            <a:r>
              <a:rPr lang="en-US" sz="1600" dirty="0" smtClean="0"/>
              <a:t> e </a:t>
            </a:r>
            <a:r>
              <a:rPr lang="en-US" sz="1600" dirty="0" err="1" smtClean="0"/>
              <a:t>Institutit</a:t>
            </a:r>
            <a:r>
              <a:rPr lang="en-US" sz="1600" dirty="0" smtClean="0"/>
              <a:t> </a:t>
            </a:r>
            <a:r>
              <a:rPr lang="en-US" sz="1600" dirty="0" err="1" smtClean="0"/>
              <a:t>të</a:t>
            </a:r>
            <a:r>
              <a:rPr lang="en-US" sz="1600" dirty="0" smtClean="0"/>
              <a:t> </a:t>
            </a:r>
            <a:r>
              <a:rPr lang="en-US" sz="1600" dirty="0" err="1" smtClean="0"/>
              <a:t>Kulturës</a:t>
            </a:r>
            <a:r>
              <a:rPr lang="en-US" sz="1600" dirty="0" smtClean="0"/>
              <a:t> </a:t>
            </a:r>
            <a:r>
              <a:rPr lang="en-US" sz="1600" dirty="0" err="1" smtClean="0"/>
              <a:t>Popullore</a:t>
            </a:r>
            <a:r>
              <a:rPr lang="en-US" sz="1600" dirty="0" smtClean="0"/>
              <a:t> (IKP) </a:t>
            </a:r>
            <a:r>
              <a:rPr lang="en-US" sz="1600" dirty="0" err="1" smtClean="0"/>
              <a:t>gjenden</a:t>
            </a:r>
            <a:r>
              <a:rPr lang="en-US" sz="1600" dirty="0" smtClean="0"/>
              <a:t> </a:t>
            </a:r>
            <a:r>
              <a:rPr lang="en-US" sz="1600" dirty="0" err="1" smtClean="0"/>
              <a:t>edhe</a:t>
            </a:r>
            <a:r>
              <a:rPr lang="en-US" sz="1600" dirty="0" smtClean="0"/>
              <a:t> </a:t>
            </a:r>
            <a:r>
              <a:rPr lang="en-US" sz="1600" dirty="0" err="1" smtClean="0"/>
              <a:t>variante</a:t>
            </a:r>
            <a:r>
              <a:rPr lang="en-US" sz="1600" dirty="0" smtClean="0"/>
              <a:t> </a:t>
            </a:r>
            <a:r>
              <a:rPr lang="en-US" sz="1600" dirty="0" err="1" smtClean="0"/>
              <a:t>të</a:t>
            </a:r>
            <a:r>
              <a:rPr lang="en-US" sz="1600" dirty="0" smtClean="0"/>
              <a:t> </a:t>
            </a:r>
            <a:r>
              <a:rPr lang="en-US" sz="1600" dirty="0" err="1" smtClean="0"/>
              <a:t>tjera</a:t>
            </a:r>
            <a:r>
              <a:rPr lang="en-US" sz="1600" dirty="0" smtClean="0"/>
              <a:t> </a:t>
            </a:r>
            <a:r>
              <a:rPr lang="en-US" sz="1600" dirty="0" err="1" smtClean="0"/>
              <a:t>të</a:t>
            </a:r>
            <a:r>
              <a:rPr lang="en-US" sz="1600" dirty="0" smtClean="0"/>
              <a:t> </a:t>
            </a:r>
            <a:r>
              <a:rPr lang="en-US" sz="1600" dirty="0" err="1" smtClean="0"/>
              <a:t>tyre</a:t>
            </a:r>
            <a:r>
              <a:rPr lang="en-US" sz="1600" dirty="0" smtClean="0"/>
              <a:t>.</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0" y="0"/>
            <a:ext cx="4214810" cy="500042"/>
          </a:xfrm>
        </p:spPr>
        <p:txBody>
          <a:bodyPr>
            <a:normAutofit/>
          </a:bodyPr>
          <a:lstStyle/>
          <a:p>
            <a:r>
              <a:rPr lang="en-US" dirty="0" err="1" smtClean="0">
                <a:latin typeface="Agency FB" pitchFamily="34" charset="0"/>
              </a:rPr>
              <a:t>Kontributi</a:t>
            </a:r>
            <a:r>
              <a:rPr lang="en-US" dirty="0" smtClean="0">
                <a:latin typeface="Agency FB" pitchFamily="34" charset="0"/>
              </a:rPr>
              <a:t> </a:t>
            </a:r>
            <a:r>
              <a:rPr lang="en-US" dirty="0" err="1" smtClean="0">
                <a:latin typeface="Agency FB" pitchFamily="34" charset="0"/>
              </a:rPr>
              <a:t>shqiptar</a:t>
            </a:r>
            <a:r>
              <a:rPr lang="en-US" dirty="0" smtClean="0">
                <a:latin typeface="Agency FB" pitchFamily="34" charset="0"/>
              </a:rPr>
              <a:t>  ne </a:t>
            </a:r>
            <a:r>
              <a:rPr lang="en-US" dirty="0" err="1" smtClean="0">
                <a:latin typeface="Agency FB" pitchFamily="34" charset="0"/>
              </a:rPr>
              <a:t>mbrojtjen</a:t>
            </a:r>
            <a:r>
              <a:rPr lang="en-US" dirty="0" smtClean="0">
                <a:latin typeface="Agency FB" pitchFamily="34" charset="0"/>
              </a:rPr>
              <a:t> e </a:t>
            </a:r>
            <a:r>
              <a:rPr lang="en-US" dirty="0" err="1" smtClean="0">
                <a:latin typeface="Agency FB" pitchFamily="34" charset="0"/>
              </a:rPr>
              <a:t>hejbrenjve</a:t>
            </a:r>
            <a:endParaRPr lang="en-US" dirty="0">
              <a:latin typeface="Agency FB" pitchFamily="34" charset="0"/>
            </a:endParaRPr>
          </a:p>
        </p:txBody>
      </p:sp>
      <p:pic>
        <p:nvPicPr>
          <p:cNvPr id="5" name="Content Placeholder 4" descr="download (6).jpg"/>
          <p:cNvPicPr>
            <a:picLocks noGrp="1" noChangeAspect="1"/>
          </p:cNvPicPr>
          <p:nvPr>
            <p:ph idx="1"/>
          </p:nvPr>
        </p:nvPicPr>
        <p:blipFill>
          <a:blip r:embed="rId2" cstate="print"/>
          <a:stretch>
            <a:fillRect/>
          </a:stretch>
        </p:blipFill>
        <p:spPr>
          <a:xfrm>
            <a:off x="5214942" y="642918"/>
            <a:ext cx="3929058" cy="281860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ext Placeholder 3"/>
          <p:cNvSpPr>
            <a:spLocks noGrp="1"/>
          </p:cNvSpPr>
          <p:nvPr>
            <p:ph type="body" sz="half" idx="2"/>
          </p:nvPr>
        </p:nvSpPr>
        <p:spPr>
          <a:xfrm>
            <a:off x="0" y="0"/>
            <a:ext cx="5143504" cy="6858000"/>
          </a:xfrm>
        </p:spPr>
        <p:txBody>
          <a:bodyPr>
            <a:noAutofit/>
          </a:bodyPr>
          <a:lstStyle/>
          <a:p>
            <a:r>
              <a:rPr lang="en-US" sz="1200" dirty="0" err="1"/>
              <a:t>Hebrenjtë</a:t>
            </a:r>
            <a:r>
              <a:rPr lang="en-US" sz="1200" dirty="0"/>
              <a:t> </a:t>
            </a:r>
            <a:r>
              <a:rPr lang="en-US" sz="1200" dirty="0" err="1"/>
              <a:t>dhe</a:t>
            </a:r>
            <a:r>
              <a:rPr lang="en-US" sz="1200" dirty="0"/>
              <a:t> </a:t>
            </a:r>
            <a:r>
              <a:rPr lang="en-US" sz="1200" dirty="0" err="1"/>
              <a:t>shqiptarët</a:t>
            </a:r>
            <a:r>
              <a:rPr lang="en-US" sz="1200" dirty="0"/>
              <a:t> </a:t>
            </a:r>
            <a:r>
              <a:rPr lang="en-US" sz="1200" dirty="0" err="1"/>
              <a:t>një</a:t>
            </a:r>
            <a:r>
              <a:rPr lang="en-US" sz="1200" dirty="0"/>
              <a:t> </a:t>
            </a:r>
            <a:r>
              <a:rPr lang="en-US" sz="1200" dirty="0" err="1"/>
              <a:t>lidhje</a:t>
            </a:r>
            <a:r>
              <a:rPr lang="en-US" sz="1200" dirty="0"/>
              <a:t> </a:t>
            </a:r>
            <a:r>
              <a:rPr lang="en-US" sz="1200" dirty="0" err="1"/>
              <a:t>që</a:t>
            </a:r>
            <a:r>
              <a:rPr lang="en-US" sz="1200" dirty="0"/>
              <a:t> </a:t>
            </a:r>
            <a:r>
              <a:rPr lang="en-US" sz="1200" dirty="0" err="1"/>
              <a:t>i</a:t>
            </a:r>
            <a:r>
              <a:rPr lang="en-US" sz="1200" dirty="0"/>
              <a:t> </a:t>
            </a:r>
            <a:r>
              <a:rPr lang="en-US" sz="1200" dirty="0" err="1"/>
              <a:t>mbrojti</a:t>
            </a:r>
            <a:r>
              <a:rPr lang="en-US" sz="1200" dirty="0"/>
              <a:t> </a:t>
            </a:r>
            <a:r>
              <a:rPr lang="en-US" sz="1200" dirty="0" err="1"/>
              <a:t>nga</a:t>
            </a:r>
            <a:r>
              <a:rPr lang="en-US" sz="1200" dirty="0"/>
              <a:t> </a:t>
            </a:r>
            <a:r>
              <a:rPr lang="en-US" sz="1200" dirty="0" err="1"/>
              <a:t>revanshi</a:t>
            </a:r>
            <a:r>
              <a:rPr lang="en-US" sz="1200" dirty="0"/>
              <a:t> </a:t>
            </a:r>
            <a:r>
              <a:rPr lang="en-US" sz="1200" dirty="0" err="1"/>
              <a:t>gjerman</a:t>
            </a:r>
            <a:r>
              <a:rPr lang="en-US" sz="1200" dirty="0"/>
              <a:t> </a:t>
            </a:r>
            <a:r>
              <a:rPr lang="en-US" sz="1200" dirty="0" err="1"/>
              <a:t>dhe</a:t>
            </a:r>
            <a:r>
              <a:rPr lang="en-US" sz="1200" dirty="0"/>
              <a:t> </a:t>
            </a:r>
            <a:r>
              <a:rPr lang="en-US" sz="1200" dirty="0" err="1"/>
              <a:t>internimi</a:t>
            </a:r>
            <a:r>
              <a:rPr lang="en-US" sz="1200" dirty="0"/>
              <a:t> </a:t>
            </a:r>
            <a:r>
              <a:rPr lang="en-US" sz="1200" dirty="0" err="1"/>
              <a:t>në</a:t>
            </a:r>
            <a:r>
              <a:rPr lang="en-US" sz="1200" dirty="0"/>
              <a:t> </a:t>
            </a:r>
            <a:r>
              <a:rPr lang="en-US" sz="1200" dirty="0" err="1"/>
              <a:t>Aushvic</a:t>
            </a:r>
            <a:r>
              <a:rPr lang="en-US" sz="1200" dirty="0"/>
              <a:t> </a:t>
            </a:r>
            <a:r>
              <a:rPr lang="en-US" sz="1200" dirty="0" err="1"/>
              <a:t>bën</a:t>
            </a:r>
            <a:r>
              <a:rPr lang="en-US" sz="1200" dirty="0"/>
              <a:t> </a:t>
            </a:r>
            <a:r>
              <a:rPr lang="en-US" sz="1200" dirty="0" err="1"/>
              <a:t>pjesë</a:t>
            </a:r>
            <a:r>
              <a:rPr lang="en-US" sz="1200" dirty="0"/>
              <a:t> </a:t>
            </a:r>
            <a:r>
              <a:rPr lang="en-US" sz="1200" dirty="0" err="1"/>
              <a:t>tashmë</a:t>
            </a:r>
            <a:r>
              <a:rPr lang="en-US" sz="1200" dirty="0"/>
              <a:t> </a:t>
            </a:r>
            <a:r>
              <a:rPr lang="en-US" sz="1200" dirty="0" err="1"/>
              <a:t>në</a:t>
            </a:r>
            <a:r>
              <a:rPr lang="en-US" sz="1200" dirty="0"/>
              <a:t> </a:t>
            </a:r>
            <a:r>
              <a:rPr lang="en-US" sz="1200" dirty="0" err="1"/>
              <a:t>kujtesën</a:t>
            </a:r>
            <a:r>
              <a:rPr lang="en-US" sz="1200" dirty="0"/>
              <a:t> e </a:t>
            </a:r>
            <a:r>
              <a:rPr lang="en-US" sz="1200" dirty="0" err="1"/>
              <a:t>popujve</a:t>
            </a:r>
            <a:r>
              <a:rPr lang="en-US" sz="1200" dirty="0"/>
              <a:t>. </a:t>
            </a:r>
            <a:r>
              <a:rPr lang="en-US" sz="1200" dirty="0" err="1"/>
              <a:t>Kjo</a:t>
            </a:r>
            <a:r>
              <a:rPr lang="en-US" sz="1200" dirty="0"/>
              <a:t> </a:t>
            </a:r>
            <a:r>
              <a:rPr lang="en-US" sz="1200" dirty="0" err="1"/>
              <a:t>mikpritje</a:t>
            </a:r>
            <a:r>
              <a:rPr lang="en-US" sz="1200" dirty="0"/>
              <a:t> ka </a:t>
            </a:r>
            <a:r>
              <a:rPr lang="en-US" sz="1200" dirty="0" err="1"/>
              <a:t>marrë</a:t>
            </a:r>
            <a:r>
              <a:rPr lang="en-US" sz="1200" dirty="0"/>
              <a:t> </a:t>
            </a:r>
            <a:r>
              <a:rPr lang="en-US" sz="1200" dirty="0" err="1"/>
              <a:t>vlerësim</a:t>
            </a:r>
            <a:r>
              <a:rPr lang="en-US" sz="1200" dirty="0"/>
              <a:t> </a:t>
            </a:r>
            <a:r>
              <a:rPr lang="en-US" sz="1200" dirty="0" err="1"/>
              <a:t>përtej</a:t>
            </a:r>
            <a:r>
              <a:rPr lang="en-US" sz="1200" dirty="0"/>
              <a:t> </a:t>
            </a:r>
            <a:r>
              <a:rPr lang="en-US" sz="1200" dirty="0" err="1"/>
              <a:t>kufijve</a:t>
            </a:r>
            <a:r>
              <a:rPr lang="en-US" sz="1200" dirty="0"/>
              <a:t> duke e </a:t>
            </a:r>
            <a:r>
              <a:rPr lang="en-US" sz="1200" dirty="0" err="1"/>
              <a:t>renditur</a:t>
            </a:r>
            <a:r>
              <a:rPr lang="en-US" sz="1200" dirty="0"/>
              <a:t> </a:t>
            </a:r>
            <a:r>
              <a:rPr lang="en-US" sz="1200" dirty="0" err="1"/>
              <a:t>popullin</a:t>
            </a:r>
            <a:r>
              <a:rPr lang="en-US" sz="1200" dirty="0"/>
              <a:t> </a:t>
            </a:r>
            <a:r>
              <a:rPr lang="en-US" sz="1200" dirty="0" err="1"/>
              <a:t>tonë</a:t>
            </a:r>
            <a:r>
              <a:rPr lang="en-US" sz="1200" dirty="0"/>
              <a:t> </a:t>
            </a:r>
            <a:r>
              <a:rPr lang="en-US" sz="1200" dirty="0" err="1"/>
              <a:t>përkrah</a:t>
            </a:r>
            <a:r>
              <a:rPr lang="en-US" sz="1200" dirty="0"/>
              <a:t> </a:t>
            </a:r>
            <a:r>
              <a:rPr lang="en-US" sz="1200" dirty="0" err="1"/>
              <a:t>mbështetësve</a:t>
            </a:r>
            <a:r>
              <a:rPr lang="en-US" sz="1200" dirty="0"/>
              <a:t> </a:t>
            </a:r>
            <a:r>
              <a:rPr lang="en-US" sz="1200" dirty="0" err="1"/>
              <a:t>dhe</a:t>
            </a:r>
            <a:r>
              <a:rPr lang="en-US" sz="1200" dirty="0"/>
              <a:t> </a:t>
            </a:r>
            <a:r>
              <a:rPr lang="en-US" sz="1200" dirty="0" err="1"/>
              <a:t>mbrojtësve</a:t>
            </a:r>
            <a:r>
              <a:rPr lang="en-US" sz="1200" dirty="0"/>
              <a:t> </a:t>
            </a:r>
            <a:r>
              <a:rPr lang="en-US" sz="1200" dirty="0" err="1"/>
              <a:t>të</a:t>
            </a:r>
            <a:r>
              <a:rPr lang="en-US" sz="1200" dirty="0"/>
              <a:t> </a:t>
            </a:r>
            <a:r>
              <a:rPr lang="en-US" sz="1200" dirty="0" err="1"/>
              <a:t>shumë</a:t>
            </a:r>
            <a:r>
              <a:rPr lang="en-US" sz="1200" dirty="0"/>
              <a:t> </a:t>
            </a:r>
            <a:r>
              <a:rPr lang="en-US" sz="1200" dirty="0" err="1"/>
              <a:t>personave</a:t>
            </a:r>
            <a:r>
              <a:rPr lang="en-US" sz="1200" dirty="0"/>
              <a:t> </a:t>
            </a:r>
            <a:r>
              <a:rPr lang="en-US" sz="1200" dirty="0" err="1"/>
              <a:t>madje</a:t>
            </a:r>
            <a:r>
              <a:rPr lang="en-US" sz="1200" dirty="0"/>
              <a:t> </a:t>
            </a:r>
            <a:r>
              <a:rPr lang="en-US" sz="1200" dirty="0" err="1"/>
              <a:t>edhe</a:t>
            </a:r>
            <a:r>
              <a:rPr lang="en-US" sz="1200" dirty="0"/>
              <a:t> </a:t>
            </a:r>
            <a:r>
              <a:rPr lang="en-US" sz="1200" dirty="0" err="1"/>
              <a:t>familjeve</a:t>
            </a:r>
            <a:r>
              <a:rPr lang="en-US" sz="1200" dirty="0"/>
              <a:t> </a:t>
            </a:r>
            <a:r>
              <a:rPr lang="en-US" sz="1200" dirty="0" err="1"/>
              <a:t>që</a:t>
            </a:r>
            <a:r>
              <a:rPr lang="en-US" sz="1200" dirty="0"/>
              <a:t> </a:t>
            </a:r>
            <a:r>
              <a:rPr lang="en-US" sz="1200" dirty="0" err="1"/>
              <a:t>gjetën</a:t>
            </a:r>
            <a:r>
              <a:rPr lang="en-US" sz="1200" dirty="0"/>
              <a:t> </a:t>
            </a:r>
            <a:r>
              <a:rPr lang="en-US" sz="1200" dirty="0" err="1"/>
              <a:t>strehë</a:t>
            </a:r>
            <a:r>
              <a:rPr lang="en-US" sz="1200" dirty="0"/>
              <a:t> duke </a:t>
            </a:r>
            <a:r>
              <a:rPr lang="en-US" sz="1200" dirty="0" err="1"/>
              <a:t>i</a:t>
            </a:r>
            <a:r>
              <a:rPr lang="en-US" sz="1200" dirty="0"/>
              <a:t> </a:t>
            </a:r>
            <a:r>
              <a:rPr lang="en-US" sz="1200" dirty="0" err="1"/>
              <a:t>shpëtuar</a:t>
            </a:r>
            <a:r>
              <a:rPr lang="en-US" sz="1200" dirty="0"/>
              <a:t> </a:t>
            </a:r>
            <a:r>
              <a:rPr lang="en-US" sz="1200" dirty="0" err="1"/>
              <a:t>vdekjes</a:t>
            </a:r>
            <a:r>
              <a:rPr lang="en-US" sz="1200" dirty="0"/>
              <a:t> </a:t>
            </a:r>
            <a:r>
              <a:rPr lang="en-US" sz="1200" dirty="0" err="1"/>
              <a:t>së</a:t>
            </a:r>
            <a:r>
              <a:rPr lang="en-US" sz="1200" dirty="0"/>
              <a:t> </a:t>
            </a:r>
            <a:r>
              <a:rPr lang="en-US" sz="1200" dirty="0" err="1"/>
              <a:t>sigurt</a:t>
            </a:r>
            <a:r>
              <a:rPr lang="en-US" sz="1200" dirty="0"/>
              <a:t>. </a:t>
            </a:r>
            <a:r>
              <a:rPr lang="en-US" sz="1200" dirty="0" err="1"/>
              <a:t>Populli</a:t>
            </a:r>
            <a:r>
              <a:rPr lang="en-US" sz="1200" dirty="0"/>
              <a:t> </a:t>
            </a:r>
            <a:r>
              <a:rPr lang="en-US" sz="1200" dirty="0" err="1"/>
              <a:t>shqiptar</a:t>
            </a:r>
            <a:r>
              <a:rPr lang="en-US" sz="1200" dirty="0"/>
              <a:t> </a:t>
            </a:r>
            <a:r>
              <a:rPr lang="en-US" sz="1200" dirty="0" err="1"/>
              <a:t>ruajti</a:t>
            </a:r>
            <a:r>
              <a:rPr lang="en-US" sz="1200" dirty="0"/>
              <a:t> </a:t>
            </a:r>
            <a:r>
              <a:rPr lang="en-US" sz="1200" dirty="0" err="1"/>
              <a:t>integritetin</a:t>
            </a:r>
            <a:r>
              <a:rPr lang="en-US" sz="1200" dirty="0"/>
              <a:t> e </a:t>
            </a:r>
            <a:r>
              <a:rPr lang="en-US" sz="1200" dirty="0" err="1"/>
              <a:t>tij</a:t>
            </a:r>
            <a:r>
              <a:rPr lang="en-US" sz="1200" dirty="0"/>
              <a:t> </a:t>
            </a:r>
            <a:r>
              <a:rPr lang="en-US" sz="1200" dirty="0" err="1"/>
              <a:t>dhe</a:t>
            </a:r>
            <a:r>
              <a:rPr lang="en-US" sz="1200" dirty="0"/>
              <a:t> </a:t>
            </a:r>
            <a:r>
              <a:rPr lang="en-US" sz="1200" dirty="0" err="1"/>
              <a:t>çështja</a:t>
            </a:r>
            <a:r>
              <a:rPr lang="en-US" sz="1200" dirty="0"/>
              <a:t> e </a:t>
            </a:r>
            <a:r>
              <a:rPr lang="en-US" sz="1200" dirty="0" err="1"/>
              <a:t>hebrenjve</a:t>
            </a:r>
            <a:r>
              <a:rPr lang="en-US" sz="1200" dirty="0"/>
              <a:t> u </a:t>
            </a:r>
            <a:r>
              <a:rPr lang="en-US" sz="1200" dirty="0" err="1"/>
              <a:t>cilësua</a:t>
            </a:r>
            <a:r>
              <a:rPr lang="en-US" sz="1200" dirty="0"/>
              <a:t> </a:t>
            </a:r>
            <a:r>
              <a:rPr lang="en-US" sz="1200" dirty="0" err="1"/>
              <a:t>si</a:t>
            </a:r>
            <a:r>
              <a:rPr lang="en-US" sz="1200" dirty="0"/>
              <a:t> </a:t>
            </a:r>
            <a:r>
              <a:rPr lang="en-US" sz="1200" dirty="0" err="1"/>
              <a:t>një</a:t>
            </a:r>
            <a:r>
              <a:rPr lang="en-US" sz="1200" dirty="0"/>
              <a:t> </a:t>
            </a:r>
            <a:r>
              <a:rPr lang="en-US" sz="1200" dirty="0" err="1"/>
              <a:t>çështje</a:t>
            </a:r>
            <a:r>
              <a:rPr lang="en-US" sz="1200" dirty="0"/>
              <a:t> e </a:t>
            </a:r>
            <a:r>
              <a:rPr lang="en-US" sz="1200" dirty="0" err="1"/>
              <a:t>brendshme</a:t>
            </a:r>
            <a:r>
              <a:rPr lang="en-US" sz="1200" dirty="0"/>
              <a:t>. </a:t>
            </a:r>
            <a:r>
              <a:rPr lang="en-US" sz="1200" dirty="0" err="1"/>
              <a:t>Shumë</a:t>
            </a:r>
            <a:r>
              <a:rPr lang="en-US" sz="1200" dirty="0"/>
              <a:t> </a:t>
            </a:r>
            <a:r>
              <a:rPr lang="en-US" sz="1200" dirty="0" err="1"/>
              <a:t>vite</a:t>
            </a:r>
            <a:r>
              <a:rPr lang="en-US" sz="1200" dirty="0"/>
              <a:t> pas, </a:t>
            </a:r>
            <a:r>
              <a:rPr lang="en-US" sz="1200" dirty="0" err="1"/>
              <a:t>ende</a:t>
            </a:r>
            <a:r>
              <a:rPr lang="en-US" sz="1200" dirty="0"/>
              <a:t> </a:t>
            </a:r>
            <a:r>
              <a:rPr lang="en-US" sz="1200" dirty="0" err="1"/>
              <a:t>familjet</a:t>
            </a:r>
            <a:r>
              <a:rPr lang="en-US" sz="1200" dirty="0"/>
              <a:t> </a:t>
            </a:r>
            <a:r>
              <a:rPr lang="en-US" sz="1200" dirty="0" err="1"/>
              <a:t>shqiptare</a:t>
            </a:r>
            <a:r>
              <a:rPr lang="en-US" sz="1200" dirty="0"/>
              <a:t> </a:t>
            </a:r>
            <a:r>
              <a:rPr lang="en-US" sz="1200" dirty="0" err="1"/>
              <a:t>ruajnë</a:t>
            </a:r>
            <a:r>
              <a:rPr lang="en-US" sz="1200" dirty="0"/>
              <a:t> </a:t>
            </a:r>
            <a:r>
              <a:rPr lang="en-US" sz="1200" dirty="0" err="1"/>
              <a:t>kujtimet</a:t>
            </a:r>
            <a:r>
              <a:rPr lang="en-US" sz="1200" dirty="0"/>
              <a:t>, </a:t>
            </a:r>
            <a:r>
              <a:rPr lang="en-US" sz="1200" dirty="0" err="1"/>
              <a:t>kanë</a:t>
            </a:r>
            <a:r>
              <a:rPr lang="en-US" sz="1200" dirty="0"/>
              <a:t> </a:t>
            </a:r>
            <a:r>
              <a:rPr lang="en-US" sz="1200" dirty="0" err="1"/>
              <a:t>marrë</a:t>
            </a:r>
            <a:r>
              <a:rPr lang="en-US" sz="1200" dirty="0"/>
              <a:t> </a:t>
            </a:r>
            <a:r>
              <a:rPr lang="en-US" sz="1200" dirty="0" err="1"/>
              <a:t>vlerësimet</a:t>
            </a:r>
            <a:r>
              <a:rPr lang="en-US" sz="1200" dirty="0"/>
              <a:t> </a:t>
            </a:r>
            <a:r>
              <a:rPr lang="en-US" sz="1200" dirty="0" err="1"/>
              <a:t>dhe</a:t>
            </a:r>
            <a:r>
              <a:rPr lang="en-US" sz="1200" dirty="0"/>
              <a:t> </a:t>
            </a:r>
            <a:r>
              <a:rPr lang="en-US" sz="1200" dirty="0" err="1"/>
              <a:t>madje</a:t>
            </a:r>
            <a:r>
              <a:rPr lang="en-US" sz="1200" dirty="0"/>
              <a:t> </a:t>
            </a:r>
            <a:r>
              <a:rPr lang="en-US" sz="1200" dirty="0" err="1"/>
              <a:t>mirënjohjen</a:t>
            </a:r>
            <a:r>
              <a:rPr lang="en-US" sz="1200" dirty="0"/>
              <a:t> e </a:t>
            </a:r>
            <a:r>
              <a:rPr lang="en-US" sz="1200" dirty="0" err="1"/>
              <a:t>atyre</a:t>
            </a:r>
            <a:r>
              <a:rPr lang="en-US" sz="1200" dirty="0"/>
              <a:t> </a:t>
            </a:r>
            <a:r>
              <a:rPr lang="en-US" sz="1200" dirty="0" err="1"/>
              <a:t>që</a:t>
            </a:r>
            <a:r>
              <a:rPr lang="en-US" sz="1200" dirty="0"/>
              <a:t> </a:t>
            </a:r>
            <a:r>
              <a:rPr lang="en-US" sz="1200" dirty="0" err="1"/>
              <a:t>shpëtuan</a:t>
            </a:r>
            <a:r>
              <a:rPr lang="en-US" sz="1200" dirty="0"/>
              <a:t> </a:t>
            </a:r>
            <a:r>
              <a:rPr lang="en-US" sz="1200" dirty="0" err="1"/>
              <a:t>nën</a:t>
            </a:r>
            <a:r>
              <a:rPr lang="en-US" sz="1200" dirty="0"/>
              <a:t> </a:t>
            </a:r>
            <a:r>
              <a:rPr lang="en-US" sz="1200" dirty="0" err="1"/>
              <a:t>mbrojtjen</a:t>
            </a:r>
            <a:r>
              <a:rPr lang="en-US" sz="1200" dirty="0"/>
              <a:t> e </a:t>
            </a:r>
            <a:r>
              <a:rPr lang="en-US" sz="1200" dirty="0" err="1"/>
              <a:t>shqiptarëve</a:t>
            </a:r>
            <a:r>
              <a:rPr lang="en-US" sz="1200" dirty="0"/>
              <a:t>. </a:t>
            </a:r>
            <a:r>
              <a:rPr lang="en-US" sz="1200" dirty="0" err="1"/>
              <a:t>Nuk</a:t>
            </a:r>
            <a:r>
              <a:rPr lang="en-US" sz="1200" dirty="0"/>
              <a:t> </a:t>
            </a:r>
            <a:r>
              <a:rPr lang="en-US" sz="1200" dirty="0" err="1"/>
              <a:t>janë</a:t>
            </a:r>
            <a:r>
              <a:rPr lang="en-US" sz="1200" dirty="0"/>
              <a:t> </a:t>
            </a:r>
            <a:r>
              <a:rPr lang="en-US" sz="1200" dirty="0" err="1"/>
              <a:t>shumë</a:t>
            </a:r>
            <a:r>
              <a:rPr lang="en-US" sz="1200" dirty="0"/>
              <a:t>, </a:t>
            </a:r>
            <a:r>
              <a:rPr lang="en-US" sz="1200" dirty="0" err="1"/>
              <a:t>madje</a:t>
            </a:r>
            <a:r>
              <a:rPr lang="en-US" sz="1200" dirty="0"/>
              <a:t> me </a:t>
            </a:r>
            <a:r>
              <a:rPr lang="en-US" sz="1200" dirty="0" err="1"/>
              <a:t>certifikatën</a:t>
            </a:r>
            <a:r>
              <a:rPr lang="en-US" sz="1200" dirty="0"/>
              <a:t> e </a:t>
            </a:r>
            <a:r>
              <a:rPr lang="en-US" sz="1200" dirty="0" err="1"/>
              <a:t>mirënjohjes</a:t>
            </a:r>
            <a:r>
              <a:rPr lang="en-US" sz="1200" dirty="0"/>
              <a:t> “</a:t>
            </a:r>
            <a:r>
              <a:rPr lang="en-US" sz="1200" dirty="0" err="1"/>
              <a:t>Të</a:t>
            </a:r>
            <a:r>
              <a:rPr lang="en-US" sz="1200" dirty="0"/>
              <a:t> </a:t>
            </a:r>
            <a:r>
              <a:rPr lang="en-US" sz="1200" dirty="0" err="1"/>
              <a:t>drejtë</a:t>
            </a:r>
            <a:r>
              <a:rPr lang="en-US" sz="1200" dirty="0"/>
              <a:t> midis </a:t>
            </a:r>
            <a:r>
              <a:rPr lang="en-US" sz="1200" dirty="0" err="1"/>
              <a:t>popujve</a:t>
            </a:r>
            <a:r>
              <a:rPr lang="en-US" sz="1200" dirty="0"/>
              <a:t>”. </a:t>
            </a:r>
            <a:r>
              <a:rPr lang="en-US" sz="1200" dirty="0" err="1"/>
              <a:t>Një</a:t>
            </a:r>
            <a:r>
              <a:rPr lang="en-US" sz="1200" dirty="0"/>
              <a:t> </a:t>
            </a:r>
            <a:r>
              <a:rPr lang="en-US" sz="1200" dirty="0" err="1"/>
              <a:t>prej</a:t>
            </a:r>
            <a:r>
              <a:rPr lang="en-US" sz="1200" dirty="0"/>
              <a:t> </a:t>
            </a:r>
            <a:r>
              <a:rPr lang="en-US" sz="1200" dirty="0" err="1"/>
              <a:t>këtyre</a:t>
            </a:r>
            <a:r>
              <a:rPr lang="en-US" sz="1200" dirty="0"/>
              <a:t> </a:t>
            </a:r>
            <a:r>
              <a:rPr lang="en-US" sz="1200" dirty="0" err="1"/>
              <a:t>familjeve</a:t>
            </a:r>
            <a:r>
              <a:rPr lang="en-US" sz="1200" dirty="0"/>
              <a:t> </a:t>
            </a:r>
            <a:r>
              <a:rPr lang="en-US" sz="1200" dirty="0" err="1"/>
              <a:t>është</a:t>
            </a:r>
            <a:r>
              <a:rPr lang="en-US" sz="1200" dirty="0"/>
              <a:t> </a:t>
            </a:r>
            <a:r>
              <a:rPr lang="en-US" sz="1200" dirty="0" err="1"/>
              <a:t>familja</a:t>
            </a:r>
            <a:r>
              <a:rPr lang="en-US" sz="1200" dirty="0"/>
              <a:t> </a:t>
            </a:r>
            <a:r>
              <a:rPr lang="en-US" sz="1200" dirty="0" err="1"/>
              <a:t>Nosi</a:t>
            </a:r>
            <a:r>
              <a:rPr lang="en-US" sz="1200" dirty="0"/>
              <a:t> </a:t>
            </a:r>
            <a:r>
              <a:rPr lang="en-US" sz="1200" dirty="0" err="1"/>
              <a:t>në</a:t>
            </a:r>
            <a:r>
              <a:rPr lang="en-US" sz="1200" dirty="0"/>
              <a:t> </a:t>
            </a:r>
            <a:r>
              <a:rPr lang="en-US" sz="1200" dirty="0" err="1"/>
              <a:t>Elbasan</a:t>
            </a:r>
            <a:r>
              <a:rPr lang="en-US" sz="1200" dirty="0"/>
              <a:t>. </a:t>
            </a:r>
            <a:r>
              <a:rPr lang="en-US" sz="1200" dirty="0" err="1"/>
              <a:t>Nipi</a:t>
            </a:r>
            <a:r>
              <a:rPr lang="en-US" sz="1200" dirty="0"/>
              <a:t> </a:t>
            </a:r>
            <a:r>
              <a:rPr lang="en-US" sz="1200" dirty="0" err="1"/>
              <a:t>i</a:t>
            </a:r>
            <a:r>
              <a:rPr lang="en-US" sz="1200" dirty="0"/>
              <a:t> </a:t>
            </a:r>
            <a:r>
              <a:rPr lang="en-US" sz="1200" dirty="0" err="1"/>
              <a:t>kësaj</a:t>
            </a:r>
            <a:r>
              <a:rPr lang="en-US" sz="1200" dirty="0"/>
              <a:t> </a:t>
            </a:r>
            <a:r>
              <a:rPr lang="en-US" sz="1200" dirty="0" err="1"/>
              <a:t>familjes</a:t>
            </a:r>
            <a:r>
              <a:rPr lang="en-US" sz="1200" dirty="0"/>
              <a:t> </a:t>
            </a:r>
            <a:r>
              <a:rPr lang="en-US" sz="1200" dirty="0" err="1"/>
              <a:t>Skënder</a:t>
            </a:r>
            <a:r>
              <a:rPr lang="en-US" sz="1200" dirty="0"/>
              <a:t> </a:t>
            </a:r>
            <a:r>
              <a:rPr lang="en-US" sz="1200" dirty="0" err="1"/>
              <a:t>Kosturi</a:t>
            </a:r>
            <a:r>
              <a:rPr lang="en-US" sz="1200" dirty="0"/>
              <a:t> </a:t>
            </a:r>
            <a:r>
              <a:rPr lang="en-US" sz="1200" dirty="0" err="1"/>
              <a:t>sjell</a:t>
            </a:r>
            <a:r>
              <a:rPr lang="en-US" sz="1200" dirty="0"/>
              <a:t> </a:t>
            </a:r>
            <a:r>
              <a:rPr lang="en-US" sz="1200" dirty="0" err="1"/>
              <a:t>kujtimet</a:t>
            </a:r>
            <a:r>
              <a:rPr lang="en-US" sz="1200" dirty="0"/>
              <a:t> e </a:t>
            </a:r>
            <a:r>
              <a:rPr lang="en-US" sz="1200" dirty="0" err="1"/>
              <a:t>nënës</a:t>
            </a:r>
            <a:r>
              <a:rPr lang="en-US" sz="1200" dirty="0"/>
              <a:t> </a:t>
            </a:r>
            <a:r>
              <a:rPr lang="en-US" sz="1200" dirty="0" err="1"/>
              <a:t>së</a:t>
            </a:r>
            <a:r>
              <a:rPr lang="en-US" sz="1200" dirty="0"/>
              <a:t> </a:t>
            </a:r>
            <a:r>
              <a:rPr lang="en-US" sz="1200" dirty="0" err="1"/>
              <a:t>tij</a:t>
            </a:r>
            <a:r>
              <a:rPr lang="en-US" sz="1200" dirty="0"/>
              <a:t> </a:t>
            </a:r>
            <a:r>
              <a:rPr lang="en-US" sz="1200" dirty="0" err="1"/>
              <a:t>Adelinës</a:t>
            </a:r>
            <a:r>
              <a:rPr lang="en-US" sz="1200" dirty="0"/>
              <a:t>, e </a:t>
            </a:r>
            <a:r>
              <a:rPr lang="en-US" sz="1200" dirty="0" err="1"/>
              <a:t>cila</a:t>
            </a:r>
            <a:r>
              <a:rPr lang="en-US" sz="1200" dirty="0"/>
              <a:t> u </a:t>
            </a:r>
            <a:r>
              <a:rPr lang="en-US" sz="1200" dirty="0" err="1"/>
              <a:t>nda</a:t>
            </a:r>
            <a:r>
              <a:rPr lang="en-US" sz="1200" dirty="0"/>
              <a:t> </a:t>
            </a:r>
            <a:r>
              <a:rPr lang="en-US" sz="1200" dirty="0" err="1"/>
              <a:t>nga</a:t>
            </a:r>
            <a:r>
              <a:rPr lang="en-US" sz="1200" dirty="0"/>
              <a:t> </a:t>
            </a:r>
            <a:r>
              <a:rPr lang="en-US" sz="1200" dirty="0" err="1"/>
              <a:t>jeta</a:t>
            </a:r>
            <a:r>
              <a:rPr lang="en-US" sz="1200" dirty="0"/>
              <a:t> </a:t>
            </a:r>
            <a:r>
              <a:rPr lang="en-US" sz="1200" dirty="0" err="1"/>
              <a:t>pak</a:t>
            </a:r>
            <a:r>
              <a:rPr lang="en-US" sz="1200" dirty="0"/>
              <a:t> </a:t>
            </a:r>
            <a:r>
              <a:rPr lang="en-US" sz="1200" dirty="0" err="1"/>
              <a:t>kohë</a:t>
            </a:r>
            <a:r>
              <a:rPr lang="en-US" sz="1200" dirty="0"/>
              <a:t> </a:t>
            </a:r>
            <a:r>
              <a:rPr lang="en-US" sz="1200" dirty="0" err="1"/>
              <a:t>më</a:t>
            </a:r>
            <a:r>
              <a:rPr lang="en-US" sz="1200" dirty="0"/>
              <a:t> </a:t>
            </a:r>
            <a:r>
              <a:rPr lang="en-US" sz="1200" dirty="0" err="1"/>
              <a:t>parë</a:t>
            </a:r>
            <a:r>
              <a:rPr lang="en-US" sz="1200" dirty="0"/>
              <a:t>. </a:t>
            </a:r>
            <a:r>
              <a:rPr lang="en-US" sz="1200" dirty="0" err="1"/>
              <a:t>Në</a:t>
            </a:r>
            <a:r>
              <a:rPr lang="en-US" sz="1200" dirty="0"/>
              <a:t> </a:t>
            </a:r>
            <a:r>
              <a:rPr lang="en-US" sz="1200" dirty="0" err="1"/>
              <a:t>këtë</a:t>
            </a:r>
            <a:r>
              <a:rPr lang="en-US" sz="1200" dirty="0"/>
              <a:t> </a:t>
            </a:r>
            <a:r>
              <a:rPr lang="en-US" sz="1200" dirty="0" err="1"/>
              <a:t>familje</a:t>
            </a:r>
            <a:r>
              <a:rPr lang="en-US" sz="1200" dirty="0"/>
              <a:t> ka </a:t>
            </a:r>
            <a:r>
              <a:rPr lang="en-US" sz="1200" dirty="0" err="1"/>
              <a:t>jetuar</a:t>
            </a:r>
            <a:r>
              <a:rPr lang="en-US" sz="1200" dirty="0"/>
              <a:t> </a:t>
            </a:r>
            <a:r>
              <a:rPr lang="en-US" sz="1200" dirty="0" err="1"/>
              <a:t>një</a:t>
            </a:r>
            <a:r>
              <a:rPr lang="en-US" sz="1200" dirty="0"/>
              <a:t> </a:t>
            </a:r>
            <a:r>
              <a:rPr lang="en-US" sz="1200" dirty="0" err="1"/>
              <a:t>hebre</a:t>
            </a:r>
            <a:r>
              <a:rPr lang="en-US" sz="1200" dirty="0"/>
              <a:t>, Marko </a:t>
            </a:r>
            <a:r>
              <a:rPr lang="en-US" sz="1200" dirty="0" err="1"/>
              <a:t>Manehami</a:t>
            </a:r>
            <a:r>
              <a:rPr lang="en-US" sz="1200" dirty="0"/>
              <a:t>, </a:t>
            </a:r>
            <a:r>
              <a:rPr lang="en-US" sz="1200" dirty="0" err="1"/>
              <a:t>i</a:t>
            </a:r>
            <a:r>
              <a:rPr lang="en-US" sz="1200" dirty="0"/>
              <a:t> </a:t>
            </a:r>
            <a:r>
              <a:rPr lang="en-US" sz="1200" dirty="0" err="1"/>
              <a:t>cili</a:t>
            </a:r>
            <a:r>
              <a:rPr lang="en-US" sz="1200" dirty="0"/>
              <a:t> </a:t>
            </a:r>
            <a:r>
              <a:rPr lang="en-US" sz="1200" dirty="0" err="1"/>
              <a:t>nëpërmjet</a:t>
            </a:r>
            <a:r>
              <a:rPr lang="en-US" sz="1200" dirty="0"/>
              <a:t> </a:t>
            </a:r>
            <a:r>
              <a:rPr lang="en-US" sz="1200" dirty="0" err="1"/>
              <a:t>një</a:t>
            </a:r>
            <a:r>
              <a:rPr lang="en-US" sz="1200" dirty="0"/>
              <a:t> </a:t>
            </a:r>
            <a:r>
              <a:rPr lang="en-US" sz="1200" dirty="0" err="1"/>
              <a:t>letre</a:t>
            </a:r>
            <a:r>
              <a:rPr lang="en-US" sz="1200" dirty="0"/>
              <a:t> ka </a:t>
            </a:r>
            <a:r>
              <a:rPr lang="en-US" sz="1200" dirty="0" err="1"/>
              <a:t>treguar</a:t>
            </a:r>
            <a:r>
              <a:rPr lang="en-US" sz="1200" dirty="0"/>
              <a:t> </a:t>
            </a:r>
            <a:r>
              <a:rPr lang="en-US" sz="1200" dirty="0" err="1"/>
              <a:t>historinë</a:t>
            </a:r>
            <a:r>
              <a:rPr lang="en-US" sz="1200" dirty="0"/>
              <a:t> e </a:t>
            </a:r>
            <a:r>
              <a:rPr lang="en-US" sz="1200" dirty="0" err="1"/>
              <a:t>tij</a:t>
            </a:r>
            <a:r>
              <a:rPr lang="en-US" sz="1200" dirty="0"/>
              <a:t>, </a:t>
            </a:r>
            <a:r>
              <a:rPr lang="en-US" sz="1200" dirty="0" err="1"/>
              <a:t>por</a:t>
            </a:r>
            <a:r>
              <a:rPr lang="en-US" sz="1200" dirty="0"/>
              <a:t> </a:t>
            </a:r>
            <a:r>
              <a:rPr lang="en-US" sz="1200" dirty="0" err="1"/>
              <a:t>edhe</a:t>
            </a:r>
            <a:r>
              <a:rPr lang="en-US" sz="1200" dirty="0"/>
              <a:t> </a:t>
            </a:r>
            <a:r>
              <a:rPr lang="en-US" sz="1200" dirty="0" err="1"/>
              <a:t>vlerësimin</a:t>
            </a:r>
            <a:r>
              <a:rPr lang="en-US" sz="1200" dirty="0"/>
              <a:t> </a:t>
            </a:r>
            <a:r>
              <a:rPr lang="en-US" sz="1200" dirty="0" err="1"/>
              <a:t>për</a:t>
            </a:r>
            <a:r>
              <a:rPr lang="en-US" sz="1200" dirty="0"/>
              <a:t> </a:t>
            </a:r>
            <a:r>
              <a:rPr lang="en-US" sz="1200" dirty="0" err="1"/>
              <a:t>familjen</a:t>
            </a:r>
            <a:r>
              <a:rPr lang="en-US" sz="1200" dirty="0"/>
              <a:t> </a:t>
            </a:r>
            <a:r>
              <a:rPr lang="en-US" sz="1200" dirty="0" err="1"/>
              <a:t>Nosi</a:t>
            </a:r>
            <a:r>
              <a:rPr lang="en-US" sz="1200" dirty="0"/>
              <a:t> </a:t>
            </a:r>
            <a:r>
              <a:rPr lang="en-US" sz="1200" dirty="0" err="1"/>
              <a:t>që</a:t>
            </a:r>
            <a:r>
              <a:rPr lang="en-US" sz="1200" dirty="0"/>
              <a:t> e </a:t>
            </a:r>
            <a:r>
              <a:rPr lang="en-US" sz="1200" dirty="0" err="1"/>
              <a:t>mbajti</a:t>
            </a:r>
            <a:r>
              <a:rPr lang="en-US" sz="1200" dirty="0"/>
              <a:t> </a:t>
            </a:r>
            <a:r>
              <a:rPr lang="en-US" sz="1200" dirty="0" err="1"/>
              <a:t>dhe</a:t>
            </a:r>
            <a:r>
              <a:rPr lang="en-US" sz="1200" dirty="0"/>
              <a:t> e </a:t>
            </a:r>
            <a:r>
              <a:rPr lang="en-US" sz="1200" dirty="0" err="1"/>
              <a:t>mbrojti</a:t>
            </a:r>
            <a:r>
              <a:rPr lang="en-US" sz="1200" dirty="0"/>
              <a:t> </a:t>
            </a:r>
            <a:r>
              <a:rPr lang="en-US" sz="1200" dirty="0" err="1"/>
              <a:t>në</a:t>
            </a:r>
            <a:r>
              <a:rPr lang="en-US" sz="1200" dirty="0"/>
              <a:t> </a:t>
            </a:r>
            <a:r>
              <a:rPr lang="en-US" sz="1200" dirty="0" err="1"/>
              <a:t>çdo</a:t>
            </a:r>
            <a:r>
              <a:rPr lang="en-US" sz="1200" dirty="0"/>
              <a:t> </a:t>
            </a:r>
            <a:r>
              <a:rPr lang="en-US" sz="1200" dirty="0" err="1"/>
              <a:t>rast</a:t>
            </a:r>
            <a:r>
              <a:rPr lang="en-US" sz="1200" dirty="0"/>
              <a:t>. </a:t>
            </a:r>
            <a:r>
              <a:rPr lang="en-US" sz="1200" dirty="0" err="1"/>
              <a:t>Një</a:t>
            </a:r>
            <a:r>
              <a:rPr lang="en-US" sz="1200" dirty="0"/>
              <a:t> </a:t>
            </a:r>
            <a:r>
              <a:rPr lang="en-US" sz="1200" dirty="0" err="1"/>
              <a:t>tjetër</a:t>
            </a:r>
            <a:r>
              <a:rPr lang="en-US" sz="1200" dirty="0"/>
              <a:t> </a:t>
            </a:r>
            <a:r>
              <a:rPr lang="en-US" sz="1200" dirty="0" err="1"/>
              <a:t>rast</a:t>
            </a:r>
            <a:r>
              <a:rPr lang="en-US" sz="1200" dirty="0"/>
              <a:t> </a:t>
            </a:r>
            <a:r>
              <a:rPr lang="en-US" sz="1200" dirty="0" err="1"/>
              <a:t>i</a:t>
            </a:r>
            <a:r>
              <a:rPr lang="en-US" sz="1200" dirty="0"/>
              <a:t> </a:t>
            </a:r>
            <a:r>
              <a:rPr lang="en-US" sz="1200" dirty="0" err="1"/>
              <a:t>njohur</a:t>
            </a:r>
            <a:r>
              <a:rPr lang="en-US" sz="1200" dirty="0"/>
              <a:t> </a:t>
            </a:r>
            <a:r>
              <a:rPr lang="en-US" sz="1200" dirty="0" err="1"/>
              <a:t>për</a:t>
            </a:r>
            <a:r>
              <a:rPr lang="en-US" sz="1200" dirty="0"/>
              <a:t> </a:t>
            </a:r>
            <a:r>
              <a:rPr lang="en-US" sz="1200" dirty="0" err="1"/>
              <a:t>strehimin</a:t>
            </a:r>
            <a:r>
              <a:rPr lang="en-US" sz="1200" dirty="0"/>
              <a:t> e </a:t>
            </a:r>
            <a:r>
              <a:rPr lang="en-US" sz="1200" dirty="0" err="1"/>
              <a:t>hebrenjve</a:t>
            </a:r>
            <a:r>
              <a:rPr lang="en-US" sz="1200" dirty="0"/>
              <a:t> </a:t>
            </a:r>
            <a:r>
              <a:rPr lang="en-US" sz="1200" dirty="0" err="1"/>
              <a:t>është</a:t>
            </a:r>
            <a:r>
              <a:rPr lang="en-US" sz="1200" dirty="0"/>
              <a:t> </a:t>
            </a:r>
            <a:r>
              <a:rPr lang="en-US" sz="1200" dirty="0" err="1"/>
              <a:t>familja</a:t>
            </a:r>
            <a:r>
              <a:rPr lang="en-US" sz="1200" dirty="0"/>
              <a:t> </a:t>
            </a:r>
            <a:r>
              <a:rPr lang="en-US" sz="1200" dirty="0" err="1"/>
              <a:t>Biçaku</a:t>
            </a:r>
            <a:r>
              <a:rPr lang="en-US" sz="1200" dirty="0"/>
              <a:t> </a:t>
            </a:r>
            <a:r>
              <a:rPr lang="en-US" sz="1200" dirty="0" err="1"/>
              <a:t>nga</a:t>
            </a:r>
            <a:r>
              <a:rPr lang="en-US" sz="1200" dirty="0"/>
              <a:t> </a:t>
            </a:r>
            <a:r>
              <a:rPr lang="en-US" sz="1200" dirty="0" err="1"/>
              <a:t>Qarrishta</a:t>
            </a:r>
            <a:r>
              <a:rPr lang="en-US" sz="1200" dirty="0"/>
              <a:t> e </a:t>
            </a:r>
            <a:r>
              <a:rPr lang="en-US" sz="1200" dirty="0" err="1"/>
              <a:t>Librazhdit</a:t>
            </a:r>
            <a:r>
              <a:rPr lang="en-US" sz="1200" dirty="0"/>
              <a:t>. </a:t>
            </a:r>
            <a:r>
              <a:rPr lang="en-US" sz="1200" dirty="0" err="1"/>
              <a:t>Nga</a:t>
            </a:r>
            <a:r>
              <a:rPr lang="en-US" sz="1200" dirty="0"/>
              <a:t> </a:t>
            </a:r>
            <a:r>
              <a:rPr lang="en-US" sz="1200" dirty="0" err="1"/>
              <a:t>kjo</a:t>
            </a:r>
            <a:r>
              <a:rPr lang="en-US" sz="1200" dirty="0"/>
              <a:t> </a:t>
            </a:r>
            <a:r>
              <a:rPr lang="en-US" sz="1200" dirty="0" err="1"/>
              <a:t>familje</a:t>
            </a:r>
            <a:r>
              <a:rPr lang="en-US" sz="1200" dirty="0"/>
              <a:t> </a:t>
            </a:r>
            <a:r>
              <a:rPr lang="en-US" sz="1200" dirty="0" err="1"/>
              <a:t>nuk</a:t>
            </a:r>
            <a:r>
              <a:rPr lang="en-US" sz="1200" dirty="0"/>
              <a:t> </a:t>
            </a:r>
            <a:r>
              <a:rPr lang="en-US" sz="1200" dirty="0" err="1"/>
              <a:t>kanë</a:t>
            </a:r>
            <a:r>
              <a:rPr lang="en-US" sz="1200" dirty="0"/>
              <a:t> </a:t>
            </a:r>
            <a:r>
              <a:rPr lang="en-US" sz="1200" dirty="0" err="1"/>
              <a:t>mbetur</a:t>
            </a:r>
            <a:r>
              <a:rPr lang="en-US" sz="1200" dirty="0"/>
              <a:t> </a:t>
            </a:r>
            <a:r>
              <a:rPr lang="en-US" sz="1200" dirty="0" err="1"/>
              <a:t>dëshmitarë</a:t>
            </a:r>
            <a:r>
              <a:rPr lang="en-US" sz="1200" dirty="0"/>
              <a:t>, </a:t>
            </a:r>
            <a:r>
              <a:rPr lang="en-US" sz="1200" dirty="0" err="1"/>
              <a:t>pasi</a:t>
            </a:r>
            <a:r>
              <a:rPr lang="en-US" sz="1200" dirty="0"/>
              <a:t> </a:t>
            </a:r>
            <a:r>
              <a:rPr lang="en-US" sz="1200" dirty="0" err="1"/>
              <a:t>shumica</a:t>
            </a:r>
            <a:r>
              <a:rPr lang="en-US" sz="1200" dirty="0"/>
              <a:t> </a:t>
            </a:r>
            <a:r>
              <a:rPr lang="en-US" sz="1200" dirty="0" err="1"/>
              <a:t>prej</a:t>
            </a:r>
            <a:r>
              <a:rPr lang="en-US" sz="1200" dirty="0"/>
              <a:t> </a:t>
            </a:r>
            <a:r>
              <a:rPr lang="en-US" sz="1200" dirty="0" err="1"/>
              <a:t>tyre</a:t>
            </a:r>
            <a:r>
              <a:rPr lang="en-US" sz="1200" dirty="0"/>
              <a:t> </a:t>
            </a:r>
            <a:r>
              <a:rPr lang="en-US" sz="1200" dirty="0" err="1"/>
              <a:t>emigruan</a:t>
            </a:r>
            <a:r>
              <a:rPr lang="en-US" sz="1200" dirty="0"/>
              <a:t> </a:t>
            </a:r>
            <a:r>
              <a:rPr lang="en-US" sz="1200" dirty="0" err="1"/>
              <a:t>në</a:t>
            </a:r>
            <a:r>
              <a:rPr lang="en-US" sz="1200" dirty="0"/>
              <a:t> </a:t>
            </a:r>
            <a:r>
              <a:rPr lang="en-US" sz="1200" dirty="0" err="1"/>
              <a:t>mundësinë</a:t>
            </a:r>
            <a:r>
              <a:rPr lang="en-US" sz="1200" dirty="0"/>
              <a:t> e </a:t>
            </a:r>
            <a:r>
              <a:rPr lang="en-US" sz="1200" dirty="0" err="1"/>
              <a:t>parë</a:t>
            </a:r>
            <a:r>
              <a:rPr lang="en-US" sz="1200" dirty="0"/>
              <a:t> </a:t>
            </a:r>
            <a:r>
              <a:rPr lang="en-US" sz="1200" dirty="0" err="1"/>
              <a:t>drejt</a:t>
            </a:r>
            <a:r>
              <a:rPr lang="en-US" sz="1200" dirty="0"/>
              <a:t> </a:t>
            </a:r>
            <a:r>
              <a:rPr lang="en-US" sz="1200" dirty="0" err="1"/>
              <a:t>Amerikës</a:t>
            </a:r>
            <a:r>
              <a:rPr lang="en-US" sz="1200" dirty="0"/>
              <a:t> </a:t>
            </a:r>
            <a:r>
              <a:rPr lang="en-US" sz="1200" dirty="0" err="1"/>
              <a:t>apo</a:t>
            </a:r>
            <a:r>
              <a:rPr lang="en-US" sz="1200" dirty="0"/>
              <a:t> </a:t>
            </a:r>
            <a:r>
              <a:rPr lang="en-US" sz="1200" dirty="0" err="1"/>
              <a:t>vendeve</a:t>
            </a:r>
            <a:r>
              <a:rPr lang="en-US" sz="1200" dirty="0"/>
              <a:t> </a:t>
            </a:r>
            <a:r>
              <a:rPr lang="en-US" sz="1200" dirty="0" err="1"/>
              <a:t>të</a:t>
            </a:r>
            <a:r>
              <a:rPr lang="en-US" sz="1200" dirty="0"/>
              <a:t> </a:t>
            </a:r>
            <a:r>
              <a:rPr lang="en-US" sz="1200" dirty="0" err="1"/>
              <a:t>tjera</a:t>
            </a:r>
            <a:r>
              <a:rPr lang="en-US" sz="1200" dirty="0"/>
              <a:t>. </a:t>
            </a:r>
            <a:r>
              <a:rPr lang="en-US" sz="1200" dirty="0" err="1"/>
              <a:t>Një</a:t>
            </a:r>
            <a:r>
              <a:rPr lang="en-US" sz="1200" dirty="0"/>
              <a:t> </a:t>
            </a:r>
            <a:r>
              <a:rPr lang="en-US" sz="1200" dirty="0" err="1"/>
              <a:t>prej</a:t>
            </a:r>
            <a:r>
              <a:rPr lang="en-US" sz="1200" dirty="0"/>
              <a:t> </a:t>
            </a:r>
            <a:r>
              <a:rPr lang="en-US" sz="1200" dirty="0" err="1"/>
              <a:t>tyre</a:t>
            </a:r>
            <a:r>
              <a:rPr lang="en-US" sz="1200" dirty="0"/>
              <a:t> </a:t>
            </a:r>
            <a:r>
              <a:rPr lang="en-US" sz="1200" dirty="0" err="1"/>
              <a:t>në</a:t>
            </a:r>
            <a:r>
              <a:rPr lang="en-US" sz="1200" dirty="0"/>
              <a:t> </a:t>
            </a:r>
            <a:r>
              <a:rPr lang="en-US" sz="1200" dirty="0" err="1"/>
              <a:t>kujtimet</a:t>
            </a:r>
            <a:r>
              <a:rPr lang="en-US" sz="1200" dirty="0"/>
              <a:t> e </a:t>
            </a:r>
            <a:r>
              <a:rPr lang="en-US" sz="1200" dirty="0" err="1"/>
              <a:t>tij</a:t>
            </a:r>
            <a:r>
              <a:rPr lang="en-US" sz="1200" dirty="0"/>
              <a:t> </a:t>
            </a:r>
            <a:r>
              <a:rPr lang="en-US" sz="1200" dirty="0" err="1"/>
              <a:t>tregon</a:t>
            </a:r>
            <a:r>
              <a:rPr lang="en-US" sz="1200" dirty="0"/>
              <a:t> se </a:t>
            </a:r>
            <a:r>
              <a:rPr lang="en-US" sz="1200" dirty="0" err="1"/>
              <a:t>si</a:t>
            </a:r>
            <a:r>
              <a:rPr lang="en-US" sz="1200" dirty="0"/>
              <a:t> </a:t>
            </a:r>
            <a:r>
              <a:rPr lang="en-US" sz="1200" dirty="0" err="1"/>
              <a:t>i</a:t>
            </a:r>
            <a:r>
              <a:rPr lang="en-US" sz="1200" dirty="0"/>
              <a:t> </a:t>
            </a:r>
            <a:r>
              <a:rPr lang="en-US" sz="1200" dirty="0" err="1"/>
              <a:t>strehuan</a:t>
            </a:r>
            <a:r>
              <a:rPr lang="en-US" sz="1200" dirty="0"/>
              <a:t> 26 </a:t>
            </a:r>
            <a:r>
              <a:rPr lang="en-US" sz="1200" dirty="0" err="1"/>
              <a:t>hebrenj</a:t>
            </a:r>
            <a:r>
              <a:rPr lang="en-US" sz="1200" dirty="0"/>
              <a:t>, </a:t>
            </a:r>
            <a:r>
              <a:rPr lang="en-US" sz="1200" dirty="0" err="1"/>
              <a:t>të</a:t>
            </a:r>
            <a:r>
              <a:rPr lang="en-US" sz="1200" dirty="0"/>
              <a:t> </a:t>
            </a:r>
            <a:r>
              <a:rPr lang="en-US" sz="1200" dirty="0" err="1"/>
              <a:t>cilët</a:t>
            </a:r>
            <a:r>
              <a:rPr lang="en-US" sz="1200" dirty="0"/>
              <a:t> </a:t>
            </a:r>
            <a:r>
              <a:rPr lang="en-US" sz="1200" dirty="0" err="1"/>
              <a:t>ruajnë</a:t>
            </a:r>
            <a:r>
              <a:rPr lang="en-US" sz="1200" dirty="0"/>
              <a:t> </a:t>
            </a:r>
            <a:r>
              <a:rPr lang="en-US" sz="1200" dirty="0" err="1"/>
              <a:t>edhe</a:t>
            </a:r>
            <a:r>
              <a:rPr lang="en-US" sz="1200" dirty="0"/>
              <a:t> </a:t>
            </a:r>
            <a:r>
              <a:rPr lang="en-US" sz="1200" dirty="0" err="1"/>
              <a:t>kujtime</a:t>
            </a:r>
            <a:r>
              <a:rPr lang="en-US" sz="1200" dirty="0"/>
              <a:t> </a:t>
            </a:r>
            <a:r>
              <a:rPr lang="en-US" sz="1200" dirty="0" err="1"/>
              <a:t>të</a:t>
            </a:r>
            <a:r>
              <a:rPr lang="en-US" sz="1200" dirty="0"/>
              <a:t> </a:t>
            </a:r>
            <a:r>
              <a:rPr lang="en-US" sz="1200" dirty="0" err="1"/>
              <a:t>bukura</a:t>
            </a:r>
            <a:r>
              <a:rPr lang="en-US" sz="1200" dirty="0"/>
              <a:t> </a:t>
            </a:r>
            <a:r>
              <a:rPr lang="en-US" sz="1200" dirty="0" err="1"/>
              <a:t>nga</a:t>
            </a:r>
            <a:r>
              <a:rPr lang="en-US" sz="1200" dirty="0"/>
              <a:t> </a:t>
            </a:r>
            <a:r>
              <a:rPr lang="en-US" sz="1200" dirty="0" err="1"/>
              <a:t>përpjekjet</a:t>
            </a:r>
            <a:r>
              <a:rPr lang="en-US" sz="1200" dirty="0"/>
              <a:t> </a:t>
            </a:r>
            <a:r>
              <a:rPr lang="en-US" sz="1200" dirty="0" err="1"/>
              <a:t>për</a:t>
            </a:r>
            <a:r>
              <a:rPr lang="en-US" sz="1200" dirty="0"/>
              <a:t> </a:t>
            </a:r>
            <a:r>
              <a:rPr lang="en-US" sz="1200" dirty="0" err="1"/>
              <a:t>t’u</a:t>
            </a:r>
            <a:r>
              <a:rPr lang="en-US" sz="1200" dirty="0"/>
              <a:t> </a:t>
            </a:r>
            <a:r>
              <a:rPr lang="en-US" sz="1200" dirty="0" err="1"/>
              <a:t>fshehur</a:t>
            </a:r>
            <a:r>
              <a:rPr lang="en-US" sz="1200" dirty="0"/>
              <a:t>. </a:t>
            </a:r>
            <a:r>
              <a:rPr lang="en-US" sz="1200" dirty="0" err="1"/>
              <a:t>Një</a:t>
            </a:r>
            <a:r>
              <a:rPr lang="en-US" sz="1200" dirty="0"/>
              <a:t> </a:t>
            </a:r>
            <a:r>
              <a:rPr lang="en-US" sz="1200" dirty="0" err="1"/>
              <a:t>prej</a:t>
            </a:r>
            <a:r>
              <a:rPr lang="en-US" sz="1200" dirty="0"/>
              <a:t> </a:t>
            </a:r>
            <a:r>
              <a:rPr lang="en-US" sz="1200" dirty="0" err="1"/>
              <a:t>tyre</a:t>
            </a:r>
            <a:r>
              <a:rPr lang="en-US" sz="1200" dirty="0"/>
              <a:t> </a:t>
            </a:r>
            <a:r>
              <a:rPr lang="en-US" sz="1200" dirty="0" err="1"/>
              <a:t>në</a:t>
            </a:r>
            <a:r>
              <a:rPr lang="en-US" sz="1200" dirty="0"/>
              <a:t> </a:t>
            </a:r>
            <a:r>
              <a:rPr lang="en-US" sz="1200" dirty="0" err="1"/>
              <a:t>shtëpinë</a:t>
            </a:r>
            <a:r>
              <a:rPr lang="en-US" sz="1200" dirty="0"/>
              <a:t> e </a:t>
            </a:r>
            <a:r>
              <a:rPr lang="en-US" sz="1200" dirty="0" err="1"/>
              <a:t>Biçakajve</a:t>
            </a:r>
            <a:r>
              <a:rPr lang="en-US" sz="1200" dirty="0"/>
              <a:t> u </a:t>
            </a:r>
            <a:r>
              <a:rPr lang="en-US" sz="1200" dirty="0" err="1"/>
              <a:t>bë</a:t>
            </a:r>
            <a:r>
              <a:rPr lang="en-US" sz="1200" dirty="0"/>
              <a:t> </a:t>
            </a:r>
            <a:r>
              <a:rPr lang="en-US" sz="1200" dirty="0" err="1"/>
              <a:t>baba</a:t>
            </a:r>
            <a:r>
              <a:rPr lang="en-US" sz="1200" dirty="0" smtClean="0"/>
              <a:t>. </a:t>
            </a:r>
            <a:r>
              <a:rPr lang="en-US" sz="1200" dirty="0" err="1" smtClean="0"/>
              <a:t>Gjatë</a:t>
            </a:r>
            <a:r>
              <a:rPr lang="en-US" sz="1200" dirty="0" smtClean="0"/>
              <a:t> </a:t>
            </a:r>
            <a:r>
              <a:rPr lang="en-US" sz="1200" dirty="0" err="1" smtClean="0"/>
              <a:t>Luftës</a:t>
            </a:r>
            <a:r>
              <a:rPr lang="en-US" sz="1200" dirty="0" smtClean="0"/>
              <a:t> </a:t>
            </a:r>
            <a:r>
              <a:rPr lang="en-US" sz="1200" dirty="0" err="1" smtClean="0"/>
              <a:t>së</a:t>
            </a:r>
            <a:r>
              <a:rPr lang="en-US" sz="1200" dirty="0" smtClean="0"/>
              <a:t> </a:t>
            </a:r>
            <a:r>
              <a:rPr lang="en-US" sz="1200" dirty="0" err="1" smtClean="0"/>
              <a:t>Dytë</a:t>
            </a:r>
            <a:r>
              <a:rPr lang="en-US" sz="1200" dirty="0" smtClean="0"/>
              <a:t> </a:t>
            </a:r>
            <a:r>
              <a:rPr lang="en-US" sz="1200" dirty="0" err="1" smtClean="0"/>
              <a:t>Botërore</a:t>
            </a:r>
            <a:r>
              <a:rPr lang="en-US" sz="1200" dirty="0" smtClean="0"/>
              <a:t> </a:t>
            </a:r>
            <a:r>
              <a:rPr lang="en-US" sz="1200" dirty="0" err="1" smtClean="0"/>
              <a:t>në</a:t>
            </a:r>
            <a:r>
              <a:rPr lang="en-US" sz="1200" dirty="0" smtClean="0"/>
              <a:t> </a:t>
            </a:r>
            <a:r>
              <a:rPr lang="en-US" sz="1200" dirty="0" err="1" smtClean="0"/>
              <a:t>Elbasan</a:t>
            </a:r>
            <a:r>
              <a:rPr lang="en-US" sz="1200" dirty="0" smtClean="0"/>
              <a:t> u </a:t>
            </a:r>
            <a:r>
              <a:rPr lang="en-US" sz="1200" dirty="0" err="1" smtClean="0"/>
              <a:t>strehuan</a:t>
            </a:r>
            <a:r>
              <a:rPr lang="en-US" sz="1200" dirty="0" smtClean="0"/>
              <a:t> </a:t>
            </a:r>
            <a:r>
              <a:rPr lang="en-US" sz="1200" dirty="0" err="1" smtClean="0"/>
              <a:t>dhjetëra</a:t>
            </a:r>
            <a:r>
              <a:rPr lang="en-US" sz="1200" dirty="0" smtClean="0"/>
              <a:t> </a:t>
            </a:r>
            <a:r>
              <a:rPr lang="en-US" sz="1200" dirty="0" err="1" smtClean="0"/>
              <a:t>familje</a:t>
            </a:r>
            <a:r>
              <a:rPr lang="en-US" sz="1200" dirty="0" smtClean="0"/>
              <a:t> </a:t>
            </a:r>
            <a:r>
              <a:rPr lang="en-US" sz="1200" dirty="0" err="1" smtClean="0"/>
              <a:t>hebrenjsh</a:t>
            </a:r>
            <a:r>
              <a:rPr lang="en-US" sz="1200" dirty="0" smtClean="0"/>
              <a:t>. </a:t>
            </a:r>
            <a:r>
              <a:rPr lang="en-US" sz="1200" dirty="0" err="1" smtClean="0"/>
              <a:t>Mbiemrat</a:t>
            </a:r>
            <a:r>
              <a:rPr lang="en-US" sz="1200" dirty="0" smtClean="0"/>
              <a:t> e </a:t>
            </a:r>
            <a:r>
              <a:rPr lang="en-US" sz="1200" dirty="0" err="1" smtClean="0"/>
              <a:t>njohur</a:t>
            </a:r>
            <a:r>
              <a:rPr lang="en-US" sz="1200" dirty="0" smtClean="0"/>
              <a:t> </a:t>
            </a:r>
            <a:r>
              <a:rPr lang="en-US" sz="1200" dirty="0" err="1" smtClean="0"/>
              <a:t>elbasanas</a:t>
            </a:r>
            <a:r>
              <a:rPr lang="en-US" sz="1200" dirty="0" smtClean="0"/>
              <a:t> </a:t>
            </a:r>
            <a:r>
              <a:rPr lang="en-US" sz="1200" dirty="0" err="1" smtClean="0"/>
              <a:t>kanë</a:t>
            </a:r>
            <a:r>
              <a:rPr lang="en-US" sz="1200" dirty="0" smtClean="0"/>
              <a:t> </a:t>
            </a:r>
            <a:r>
              <a:rPr lang="en-US" sz="1200" dirty="0" err="1" smtClean="0"/>
              <a:t>qenë</a:t>
            </a:r>
            <a:r>
              <a:rPr lang="en-US" sz="1200" dirty="0" smtClean="0"/>
              <a:t> </a:t>
            </a:r>
            <a:r>
              <a:rPr lang="en-US" sz="1200" dirty="0" err="1" smtClean="0"/>
              <a:t>edhe</a:t>
            </a:r>
            <a:r>
              <a:rPr lang="en-US" sz="1200" dirty="0" smtClean="0"/>
              <a:t> </a:t>
            </a:r>
            <a:r>
              <a:rPr lang="en-US" sz="1200" dirty="0" err="1" smtClean="0"/>
              <a:t>pritësit</a:t>
            </a:r>
            <a:r>
              <a:rPr lang="en-US" sz="1200" dirty="0" smtClean="0"/>
              <a:t> e </a:t>
            </a:r>
            <a:r>
              <a:rPr lang="en-US" sz="1200" dirty="0" err="1" smtClean="0"/>
              <a:t>familjeve</a:t>
            </a:r>
            <a:r>
              <a:rPr lang="en-US" sz="1200" dirty="0" smtClean="0"/>
              <a:t> </a:t>
            </a:r>
            <a:r>
              <a:rPr lang="en-US" sz="1200" dirty="0" err="1" smtClean="0"/>
              <a:t>hebreje</a:t>
            </a:r>
            <a:r>
              <a:rPr lang="en-US" sz="1200" dirty="0" smtClean="0"/>
              <a:t>, </a:t>
            </a:r>
            <a:r>
              <a:rPr lang="en-US" sz="1200" dirty="0" err="1" smtClean="0"/>
              <a:t>të</a:t>
            </a:r>
            <a:r>
              <a:rPr lang="en-US" sz="1200" dirty="0" smtClean="0"/>
              <a:t> </a:t>
            </a:r>
            <a:r>
              <a:rPr lang="en-US" sz="1200" dirty="0" err="1" smtClean="0"/>
              <a:t>cilat</a:t>
            </a:r>
            <a:r>
              <a:rPr lang="en-US" sz="1200" dirty="0" smtClean="0"/>
              <a:t> </a:t>
            </a:r>
            <a:r>
              <a:rPr lang="en-US" sz="1200" dirty="0" err="1" smtClean="0"/>
              <a:t>kërkonin</a:t>
            </a:r>
            <a:r>
              <a:rPr lang="en-US" sz="1200" dirty="0" smtClean="0"/>
              <a:t> </a:t>
            </a:r>
            <a:r>
              <a:rPr lang="en-US" sz="1200" dirty="0" err="1" smtClean="0"/>
              <a:t>t’i</a:t>
            </a:r>
            <a:r>
              <a:rPr lang="en-US" sz="1200" dirty="0" smtClean="0"/>
              <a:t> </a:t>
            </a:r>
            <a:r>
              <a:rPr lang="en-US" sz="1200" dirty="0" err="1" smtClean="0"/>
              <a:t>shpëtonin</a:t>
            </a:r>
            <a:r>
              <a:rPr lang="en-US" sz="1200" dirty="0" smtClean="0"/>
              <a:t> </a:t>
            </a:r>
            <a:r>
              <a:rPr lang="en-US" sz="1200" dirty="0" err="1" smtClean="0"/>
              <a:t>genocidit</a:t>
            </a:r>
            <a:r>
              <a:rPr lang="en-US" sz="1200" dirty="0" smtClean="0"/>
              <a:t> </a:t>
            </a:r>
            <a:r>
              <a:rPr lang="en-US" sz="1200" dirty="0" err="1" smtClean="0"/>
              <a:t>nazist</a:t>
            </a:r>
            <a:r>
              <a:rPr lang="en-US" sz="1200" dirty="0" smtClean="0"/>
              <a:t>. </a:t>
            </a:r>
            <a:r>
              <a:rPr lang="en-US" sz="1200" dirty="0" err="1" smtClean="0"/>
              <a:t>Mes</a:t>
            </a:r>
            <a:r>
              <a:rPr lang="en-US" sz="1200" dirty="0" smtClean="0"/>
              <a:t> </a:t>
            </a:r>
            <a:r>
              <a:rPr lang="en-US" sz="1200" dirty="0" err="1" smtClean="0"/>
              <a:t>familjeve</a:t>
            </a:r>
            <a:r>
              <a:rPr lang="en-US" sz="1200" dirty="0" smtClean="0"/>
              <a:t> </a:t>
            </a:r>
            <a:r>
              <a:rPr lang="en-US" sz="1200" dirty="0" err="1" smtClean="0"/>
              <a:t>që</a:t>
            </a:r>
            <a:r>
              <a:rPr lang="en-US" sz="1200" dirty="0" smtClean="0"/>
              <a:t> </a:t>
            </a:r>
            <a:r>
              <a:rPr lang="en-US" sz="1200" dirty="0" err="1" smtClean="0"/>
              <a:t>strehuan</a:t>
            </a:r>
            <a:r>
              <a:rPr lang="en-US" sz="1200" dirty="0" smtClean="0"/>
              <a:t> </a:t>
            </a:r>
            <a:r>
              <a:rPr lang="en-US" sz="1200" dirty="0" err="1" smtClean="0"/>
              <a:t>hebrenj</a:t>
            </a:r>
            <a:r>
              <a:rPr lang="en-US" sz="1200" dirty="0" smtClean="0"/>
              <a:t> </a:t>
            </a:r>
            <a:r>
              <a:rPr lang="en-US" sz="1200" dirty="0" err="1" smtClean="0"/>
              <a:t>përmenden</a:t>
            </a:r>
            <a:r>
              <a:rPr lang="en-US" sz="1200" dirty="0" smtClean="0"/>
              <a:t> </a:t>
            </a:r>
            <a:r>
              <a:rPr lang="en-US" sz="1200" dirty="0" err="1" smtClean="0"/>
              <a:t>familja</a:t>
            </a:r>
            <a:r>
              <a:rPr lang="en-US" sz="1200" dirty="0" smtClean="0"/>
              <a:t> e </a:t>
            </a:r>
            <a:r>
              <a:rPr lang="en-US" sz="1200" dirty="0" err="1" smtClean="0"/>
              <a:t>madhe</a:t>
            </a:r>
            <a:r>
              <a:rPr lang="en-US" sz="1200" dirty="0" smtClean="0"/>
              <a:t> e </a:t>
            </a:r>
            <a:r>
              <a:rPr lang="en-US" sz="1200" dirty="0" err="1" smtClean="0"/>
              <a:t>Biçakçinjve</a:t>
            </a:r>
            <a:r>
              <a:rPr lang="en-US" sz="1200" dirty="0" smtClean="0"/>
              <a:t>, </a:t>
            </a:r>
            <a:r>
              <a:rPr lang="en-US" sz="1200" dirty="0" err="1" smtClean="0"/>
              <a:t>Shuteriqët</a:t>
            </a:r>
            <a:r>
              <a:rPr lang="en-US" sz="1200" dirty="0" smtClean="0"/>
              <a:t>, </a:t>
            </a:r>
            <a:r>
              <a:rPr lang="en-US" sz="1200" dirty="0" err="1" smtClean="0"/>
              <a:t>familja</a:t>
            </a:r>
            <a:r>
              <a:rPr lang="en-US" sz="1200" dirty="0" smtClean="0"/>
              <a:t> e </a:t>
            </a:r>
            <a:r>
              <a:rPr lang="en-US" sz="1200" dirty="0" err="1" smtClean="0"/>
              <a:t>Vasil</a:t>
            </a:r>
            <a:r>
              <a:rPr lang="en-US" sz="1200" dirty="0" smtClean="0"/>
              <a:t> </a:t>
            </a:r>
            <a:r>
              <a:rPr lang="en-US" sz="1200" dirty="0" err="1" smtClean="0"/>
              <a:t>Nosit</a:t>
            </a:r>
            <a:r>
              <a:rPr lang="en-US" sz="1200" dirty="0" smtClean="0"/>
              <a:t>, </a:t>
            </a:r>
            <a:r>
              <a:rPr lang="en-US" sz="1200" dirty="0" err="1" smtClean="0"/>
              <a:t>Adelina</a:t>
            </a:r>
            <a:r>
              <a:rPr lang="en-US" sz="1200" dirty="0" smtClean="0"/>
              <a:t> </a:t>
            </a:r>
            <a:r>
              <a:rPr lang="en-US" sz="1200" dirty="0" err="1" smtClean="0"/>
              <a:t>Nosi</a:t>
            </a:r>
            <a:r>
              <a:rPr lang="en-US" sz="1200" dirty="0" smtClean="0"/>
              <a:t>, </a:t>
            </a:r>
            <a:r>
              <a:rPr lang="en-US" sz="1200" dirty="0" err="1" smtClean="0"/>
              <a:t>Qemal</a:t>
            </a:r>
            <a:r>
              <a:rPr lang="en-US" sz="1200" dirty="0" smtClean="0"/>
              <a:t> </a:t>
            </a:r>
            <a:r>
              <a:rPr lang="en-US" sz="1200" dirty="0" err="1" smtClean="0"/>
              <a:t>Karaosmani</a:t>
            </a:r>
            <a:r>
              <a:rPr lang="en-US" sz="1200" dirty="0" smtClean="0"/>
              <a:t>, </a:t>
            </a:r>
            <a:r>
              <a:rPr lang="en-US" sz="1200" dirty="0" err="1" smtClean="0"/>
              <a:t>Destan</a:t>
            </a:r>
            <a:r>
              <a:rPr lang="en-US" sz="1200" dirty="0" smtClean="0"/>
              <a:t> </a:t>
            </a:r>
            <a:r>
              <a:rPr lang="en-US" sz="1200" dirty="0" err="1" smtClean="0"/>
              <a:t>Kurmaku</a:t>
            </a:r>
            <a:r>
              <a:rPr lang="en-US" sz="1200" dirty="0" smtClean="0"/>
              <a:t>, </a:t>
            </a:r>
            <a:r>
              <a:rPr lang="en-US" sz="1200" dirty="0" err="1" smtClean="0"/>
              <a:t>Besim</a:t>
            </a:r>
            <a:r>
              <a:rPr lang="en-US" sz="1200" dirty="0" smtClean="0"/>
              <a:t> </a:t>
            </a:r>
            <a:r>
              <a:rPr lang="en-US" sz="1200" dirty="0" err="1" smtClean="0"/>
              <a:t>Zyma</a:t>
            </a:r>
            <a:r>
              <a:rPr lang="en-US" sz="1200" dirty="0" smtClean="0"/>
              <a:t>, </a:t>
            </a:r>
            <a:r>
              <a:rPr lang="en-US" sz="1200" dirty="0" err="1" smtClean="0"/>
              <a:t>Niko</a:t>
            </a:r>
            <a:r>
              <a:rPr lang="en-US" sz="1200" dirty="0" smtClean="0"/>
              <a:t> </a:t>
            </a:r>
            <a:r>
              <a:rPr lang="en-US" sz="1200" dirty="0" err="1" smtClean="0"/>
              <a:t>Piluri</a:t>
            </a:r>
            <a:r>
              <a:rPr lang="en-US" sz="1200" dirty="0" smtClean="0"/>
              <a:t> </a:t>
            </a:r>
            <a:r>
              <a:rPr lang="en-US" sz="1200" dirty="0" err="1" smtClean="0"/>
              <a:t>etj</a:t>
            </a:r>
            <a:r>
              <a:rPr lang="en-US" sz="1200" dirty="0" smtClean="0"/>
              <a:t>. </a:t>
            </a:r>
            <a:r>
              <a:rPr lang="en-US" sz="1200" dirty="0" err="1" smtClean="0"/>
              <a:t>Banorët</a:t>
            </a:r>
            <a:r>
              <a:rPr lang="en-US" sz="1200" dirty="0" smtClean="0"/>
              <a:t> e </a:t>
            </a:r>
            <a:r>
              <a:rPr lang="en-US" sz="1200" dirty="0" err="1" smtClean="0"/>
              <a:t>lagjes</a:t>
            </a:r>
            <a:r>
              <a:rPr lang="en-US" sz="1200" dirty="0" smtClean="0"/>
              <a:t> “Kala” </a:t>
            </a:r>
            <a:r>
              <a:rPr lang="en-US" sz="1200" dirty="0" err="1" smtClean="0"/>
              <a:t>i</a:t>
            </a:r>
            <a:r>
              <a:rPr lang="en-US" sz="1200" dirty="0" smtClean="0"/>
              <a:t> </a:t>
            </a:r>
            <a:r>
              <a:rPr lang="en-US" sz="1200" dirty="0" err="1" smtClean="0"/>
              <a:t>mirëpritën</a:t>
            </a:r>
            <a:r>
              <a:rPr lang="en-US" sz="1200" dirty="0" smtClean="0"/>
              <a:t> </a:t>
            </a:r>
            <a:r>
              <a:rPr lang="en-US" sz="1200" dirty="0" err="1" smtClean="0"/>
              <a:t>pasi</a:t>
            </a:r>
            <a:r>
              <a:rPr lang="en-US" sz="1200" dirty="0" smtClean="0"/>
              <a:t> </a:t>
            </a:r>
            <a:r>
              <a:rPr lang="en-US" sz="1200" dirty="0" err="1" smtClean="0"/>
              <a:t>panë</a:t>
            </a:r>
            <a:r>
              <a:rPr lang="en-US" sz="1200" dirty="0" smtClean="0"/>
              <a:t> </a:t>
            </a:r>
            <a:r>
              <a:rPr lang="en-US" sz="1200" dirty="0" err="1" smtClean="0"/>
              <a:t>tek</a:t>
            </a:r>
            <a:r>
              <a:rPr lang="en-US" sz="1200" dirty="0" smtClean="0"/>
              <a:t> </a:t>
            </a:r>
            <a:r>
              <a:rPr lang="en-US" sz="1200" dirty="0" err="1" smtClean="0"/>
              <a:t>hebrenjtë</a:t>
            </a:r>
            <a:r>
              <a:rPr lang="en-US" sz="1200" dirty="0" smtClean="0"/>
              <a:t> </a:t>
            </a:r>
            <a:r>
              <a:rPr lang="en-US" sz="1200" dirty="0" err="1" smtClean="0"/>
              <a:t>besimin</a:t>
            </a:r>
            <a:r>
              <a:rPr lang="en-US" sz="1200" dirty="0" smtClean="0"/>
              <a:t> </a:t>
            </a:r>
            <a:r>
              <a:rPr lang="en-US" sz="1200" dirty="0" err="1" smtClean="0"/>
              <a:t>dhe</a:t>
            </a:r>
            <a:r>
              <a:rPr lang="en-US" sz="1200" dirty="0" smtClean="0"/>
              <a:t> </a:t>
            </a:r>
            <a:r>
              <a:rPr lang="en-US" sz="1200" dirty="0" err="1" smtClean="0"/>
              <a:t>respektin</a:t>
            </a:r>
            <a:r>
              <a:rPr lang="en-US" sz="1200" dirty="0" smtClean="0"/>
              <a:t> </a:t>
            </a:r>
            <a:r>
              <a:rPr lang="en-US" sz="1200" dirty="0" err="1" smtClean="0"/>
              <a:t>që</a:t>
            </a:r>
            <a:r>
              <a:rPr lang="en-US" sz="1200" dirty="0" smtClean="0"/>
              <a:t> </a:t>
            </a:r>
            <a:r>
              <a:rPr lang="en-US" sz="1200" dirty="0" err="1" smtClean="0"/>
              <a:t>kishin</a:t>
            </a:r>
            <a:r>
              <a:rPr lang="en-US" sz="1200" dirty="0" smtClean="0"/>
              <a:t> </a:t>
            </a:r>
            <a:r>
              <a:rPr lang="en-US" sz="1200" dirty="0" err="1" smtClean="0"/>
              <a:t>ata</a:t>
            </a:r>
            <a:r>
              <a:rPr lang="en-US" sz="1200" dirty="0" smtClean="0"/>
              <a:t> </a:t>
            </a:r>
            <a:r>
              <a:rPr lang="en-US" sz="1200" dirty="0" err="1" smtClean="0"/>
              <a:t>për</a:t>
            </a:r>
            <a:r>
              <a:rPr lang="en-US" sz="1200" dirty="0" smtClean="0"/>
              <a:t> </a:t>
            </a:r>
            <a:r>
              <a:rPr lang="en-US" sz="1200" dirty="0" err="1" smtClean="0"/>
              <a:t>shqiptarët</a:t>
            </a:r>
            <a:r>
              <a:rPr lang="en-US" sz="1200" dirty="0" smtClean="0"/>
              <a:t>. </a:t>
            </a:r>
            <a:r>
              <a:rPr lang="en-US" sz="1200" dirty="0" err="1" smtClean="0"/>
              <a:t>Edhe</a:t>
            </a:r>
            <a:r>
              <a:rPr lang="en-US" sz="1200" dirty="0" smtClean="0"/>
              <a:t> </a:t>
            </a:r>
            <a:r>
              <a:rPr lang="en-US" sz="1200" dirty="0" err="1" smtClean="0"/>
              <a:t>pse</a:t>
            </a:r>
            <a:r>
              <a:rPr lang="en-US" sz="1200" dirty="0" smtClean="0"/>
              <a:t> </a:t>
            </a:r>
            <a:r>
              <a:rPr lang="en-US" sz="1200" dirty="0" err="1" smtClean="0"/>
              <a:t>pushtuesit</a:t>
            </a:r>
            <a:r>
              <a:rPr lang="en-US" sz="1200" dirty="0" smtClean="0"/>
              <a:t> </a:t>
            </a:r>
            <a:r>
              <a:rPr lang="en-US" sz="1200" dirty="0" err="1" smtClean="0"/>
              <a:t>gjermanë</a:t>
            </a:r>
            <a:r>
              <a:rPr lang="en-US" sz="1200" dirty="0" smtClean="0"/>
              <a:t> </a:t>
            </a:r>
            <a:r>
              <a:rPr lang="en-US" sz="1200" dirty="0" err="1" smtClean="0"/>
              <a:t>ishin</a:t>
            </a:r>
            <a:r>
              <a:rPr lang="en-US" sz="1200" dirty="0" smtClean="0"/>
              <a:t> </a:t>
            </a:r>
            <a:r>
              <a:rPr lang="en-US" sz="1200" dirty="0" err="1" smtClean="0"/>
              <a:t>të</a:t>
            </a:r>
            <a:r>
              <a:rPr lang="en-US" sz="1200" dirty="0" smtClean="0"/>
              <a:t> </a:t>
            </a:r>
            <a:r>
              <a:rPr lang="en-US" sz="1200" dirty="0" err="1" smtClean="0"/>
              <a:t>rrezikshëm</a:t>
            </a:r>
            <a:r>
              <a:rPr lang="en-US" sz="1200" dirty="0" smtClean="0"/>
              <a:t> </a:t>
            </a:r>
            <a:r>
              <a:rPr lang="en-US" sz="1200" dirty="0" err="1" smtClean="0"/>
              <a:t>dhe</a:t>
            </a:r>
            <a:r>
              <a:rPr lang="en-US" sz="1200" dirty="0" smtClean="0"/>
              <a:t> </a:t>
            </a:r>
            <a:r>
              <a:rPr lang="en-US" sz="1200" dirty="0" err="1" smtClean="0"/>
              <a:t>mund</a:t>
            </a:r>
            <a:r>
              <a:rPr lang="en-US" sz="1200" dirty="0" smtClean="0"/>
              <a:t> </a:t>
            </a:r>
            <a:r>
              <a:rPr lang="en-US" sz="1200" dirty="0" err="1" smtClean="0"/>
              <a:t>të</a:t>
            </a:r>
            <a:r>
              <a:rPr lang="en-US" sz="1200" dirty="0" smtClean="0"/>
              <a:t> </a:t>
            </a:r>
            <a:r>
              <a:rPr lang="en-US" sz="1200" dirty="0" err="1" smtClean="0"/>
              <a:t>masakronin</a:t>
            </a:r>
            <a:r>
              <a:rPr lang="en-US" sz="1200" dirty="0" smtClean="0"/>
              <a:t> </a:t>
            </a:r>
            <a:r>
              <a:rPr lang="en-US" sz="1200" dirty="0" err="1" smtClean="0"/>
              <a:t>familjet</a:t>
            </a:r>
            <a:r>
              <a:rPr lang="en-US" sz="1200" dirty="0" smtClean="0"/>
              <a:t> e </a:t>
            </a:r>
            <a:r>
              <a:rPr lang="en-US" sz="1200" dirty="0" err="1" smtClean="0"/>
              <a:t>tyre</a:t>
            </a:r>
            <a:r>
              <a:rPr lang="en-US" sz="1200" dirty="0" smtClean="0"/>
              <a:t>, </a:t>
            </a:r>
            <a:r>
              <a:rPr lang="en-US" sz="1200" dirty="0" err="1" smtClean="0"/>
              <a:t>ata</a:t>
            </a:r>
            <a:r>
              <a:rPr lang="en-US" sz="1200" dirty="0" smtClean="0"/>
              <a:t> </a:t>
            </a:r>
            <a:r>
              <a:rPr lang="en-US" sz="1200" dirty="0" err="1" smtClean="0"/>
              <a:t>sërish</a:t>
            </a:r>
            <a:r>
              <a:rPr lang="en-US" sz="1200" dirty="0" smtClean="0"/>
              <a:t> </a:t>
            </a:r>
            <a:r>
              <a:rPr lang="en-US" sz="1200" dirty="0" err="1" smtClean="0"/>
              <a:t>ruajtën</a:t>
            </a:r>
            <a:r>
              <a:rPr lang="en-US" sz="1200" dirty="0" smtClean="0"/>
              <a:t> </a:t>
            </a:r>
            <a:r>
              <a:rPr lang="en-US" sz="1200" dirty="0" err="1" smtClean="0"/>
              <a:t>traditën</a:t>
            </a:r>
            <a:r>
              <a:rPr lang="en-US" sz="1200" dirty="0" smtClean="0"/>
              <a:t> </a:t>
            </a:r>
            <a:r>
              <a:rPr lang="en-US" sz="1200" dirty="0" err="1" smtClean="0"/>
              <a:t>shqiptare</a:t>
            </a:r>
            <a:r>
              <a:rPr lang="en-US" sz="1200" dirty="0" smtClean="0"/>
              <a:t> </a:t>
            </a:r>
            <a:r>
              <a:rPr lang="en-US" sz="1200" dirty="0" err="1" smtClean="0"/>
              <a:t>të</a:t>
            </a:r>
            <a:r>
              <a:rPr lang="en-US" sz="1200" dirty="0" smtClean="0"/>
              <a:t> </a:t>
            </a:r>
            <a:r>
              <a:rPr lang="en-US" sz="1200" dirty="0" err="1" smtClean="0"/>
              <a:t>besës</a:t>
            </a:r>
            <a:r>
              <a:rPr lang="en-US" sz="1200" dirty="0" smtClean="0"/>
              <a:t>. </a:t>
            </a:r>
            <a:r>
              <a:rPr lang="en-US" sz="1200" dirty="0" err="1" smtClean="0"/>
              <a:t>Gjatë</a:t>
            </a:r>
            <a:r>
              <a:rPr lang="en-US" sz="1200" dirty="0" smtClean="0"/>
              <a:t> </a:t>
            </a:r>
            <a:r>
              <a:rPr lang="en-US" sz="1200" dirty="0" err="1" smtClean="0"/>
              <a:t>periudhës</a:t>
            </a:r>
            <a:r>
              <a:rPr lang="en-US" sz="1200" dirty="0" smtClean="0"/>
              <a:t> </a:t>
            </a:r>
            <a:r>
              <a:rPr lang="en-US" sz="1200" dirty="0" err="1" smtClean="0"/>
              <a:t>së</a:t>
            </a:r>
            <a:r>
              <a:rPr lang="en-US" sz="1200" dirty="0" smtClean="0"/>
              <a:t> </a:t>
            </a:r>
            <a:r>
              <a:rPr lang="en-US" sz="1200" dirty="0" err="1" smtClean="0"/>
              <a:t>luftës</a:t>
            </a:r>
            <a:r>
              <a:rPr lang="en-US" sz="1200" dirty="0" smtClean="0"/>
              <a:t> </a:t>
            </a:r>
            <a:r>
              <a:rPr lang="en-US" sz="1200" dirty="0" err="1" smtClean="0"/>
              <a:t>hebrenjtë</a:t>
            </a:r>
            <a:r>
              <a:rPr lang="en-US" sz="1200" dirty="0" smtClean="0"/>
              <a:t> </a:t>
            </a:r>
            <a:r>
              <a:rPr lang="en-US" sz="1200" dirty="0" err="1" smtClean="0"/>
              <a:t>kanë</a:t>
            </a:r>
            <a:r>
              <a:rPr lang="en-US" sz="1200" dirty="0" smtClean="0"/>
              <a:t> </a:t>
            </a:r>
            <a:r>
              <a:rPr lang="en-US" sz="1200" dirty="0" err="1" smtClean="0"/>
              <a:t>qëndruar</a:t>
            </a:r>
            <a:r>
              <a:rPr lang="en-US" sz="1200" dirty="0" smtClean="0"/>
              <a:t> </a:t>
            </a:r>
            <a:r>
              <a:rPr lang="en-US" sz="1200" dirty="0" err="1" smtClean="0"/>
              <a:t>brenda</a:t>
            </a:r>
            <a:r>
              <a:rPr lang="en-US" sz="1200" dirty="0" smtClean="0"/>
              <a:t> </a:t>
            </a:r>
            <a:r>
              <a:rPr lang="en-US" sz="1200" dirty="0" err="1" smtClean="0"/>
              <a:t>katër</a:t>
            </a:r>
            <a:r>
              <a:rPr lang="en-US" sz="1200" dirty="0" smtClean="0"/>
              <a:t> </a:t>
            </a:r>
            <a:r>
              <a:rPr lang="en-US" sz="1200" dirty="0" err="1" smtClean="0"/>
              <a:t>mureve</a:t>
            </a:r>
            <a:r>
              <a:rPr lang="en-US" sz="1200" dirty="0" smtClean="0"/>
              <a:t> </a:t>
            </a:r>
            <a:r>
              <a:rPr lang="en-US" sz="1200" dirty="0" err="1" smtClean="0"/>
              <a:t>të</a:t>
            </a:r>
            <a:r>
              <a:rPr lang="en-US" sz="1200" dirty="0" smtClean="0"/>
              <a:t> </a:t>
            </a:r>
            <a:r>
              <a:rPr lang="en-US" sz="1200" dirty="0" err="1" smtClean="0"/>
              <a:t>shtëpive</a:t>
            </a:r>
            <a:r>
              <a:rPr lang="en-US" sz="1200" dirty="0" smtClean="0"/>
              <a:t> </a:t>
            </a:r>
            <a:r>
              <a:rPr lang="en-US" sz="1200" dirty="0" err="1" smtClean="0"/>
              <a:t>ku</a:t>
            </a:r>
            <a:r>
              <a:rPr lang="en-US" sz="1200" dirty="0" smtClean="0"/>
              <a:t> </a:t>
            </a:r>
            <a:r>
              <a:rPr lang="en-US" sz="1200" dirty="0" err="1" smtClean="0"/>
              <a:t>strehoheshin</a:t>
            </a:r>
            <a:r>
              <a:rPr lang="en-US" sz="1200" dirty="0" smtClean="0"/>
              <a:t>. Jo </a:t>
            </a:r>
            <a:r>
              <a:rPr lang="en-US" sz="1200" dirty="0" err="1" smtClean="0"/>
              <a:t>vetëm</a:t>
            </a:r>
            <a:r>
              <a:rPr lang="en-US" sz="1200" dirty="0" smtClean="0"/>
              <a:t> </a:t>
            </a:r>
            <a:r>
              <a:rPr lang="en-US" sz="1200" dirty="0" err="1" smtClean="0"/>
              <a:t>familjet</a:t>
            </a:r>
            <a:r>
              <a:rPr lang="en-US" sz="1200" dirty="0" smtClean="0"/>
              <a:t> </a:t>
            </a:r>
            <a:r>
              <a:rPr lang="en-US" sz="1200" dirty="0" err="1" smtClean="0"/>
              <a:t>ku</a:t>
            </a:r>
            <a:r>
              <a:rPr lang="en-US" sz="1200" dirty="0" smtClean="0"/>
              <a:t> </a:t>
            </a:r>
            <a:r>
              <a:rPr lang="en-US" sz="1200" dirty="0" err="1" smtClean="0"/>
              <a:t>jetonin</a:t>
            </a:r>
            <a:r>
              <a:rPr lang="en-US" sz="1200" dirty="0" smtClean="0"/>
              <a:t>, </a:t>
            </a:r>
            <a:r>
              <a:rPr lang="en-US" sz="1200" dirty="0" err="1" smtClean="0"/>
              <a:t>por</a:t>
            </a:r>
            <a:r>
              <a:rPr lang="en-US" sz="1200" dirty="0" smtClean="0"/>
              <a:t> </a:t>
            </a:r>
            <a:r>
              <a:rPr lang="en-US" sz="1200" dirty="0" err="1" smtClean="0"/>
              <a:t>edhe</a:t>
            </a:r>
            <a:r>
              <a:rPr lang="en-US" sz="1200" dirty="0" smtClean="0"/>
              <a:t> </a:t>
            </a:r>
            <a:r>
              <a:rPr lang="en-US" sz="1200" dirty="0" err="1" smtClean="0"/>
              <a:t>familjet</a:t>
            </a:r>
            <a:r>
              <a:rPr lang="en-US" sz="1200" dirty="0" smtClean="0"/>
              <a:t> e </a:t>
            </a:r>
            <a:r>
              <a:rPr lang="en-US" sz="1200" dirty="0" err="1" smtClean="0"/>
              <a:t>tjera</a:t>
            </a:r>
            <a:r>
              <a:rPr lang="en-US" sz="1200" dirty="0" smtClean="0"/>
              <a:t> </a:t>
            </a:r>
            <a:r>
              <a:rPr lang="en-US" sz="1200" dirty="0" err="1" smtClean="0"/>
              <a:t>të</a:t>
            </a:r>
            <a:r>
              <a:rPr lang="en-US" sz="1200" dirty="0" smtClean="0"/>
              <a:t> </a:t>
            </a:r>
            <a:r>
              <a:rPr lang="en-US" sz="1200" dirty="0" err="1" smtClean="0"/>
              <a:t>kësaj</a:t>
            </a:r>
            <a:r>
              <a:rPr lang="en-US" sz="1200" dirty="0" smtClean="0"/>
              <a:t> </a:t>
            </a:r>
            <a:r>
              <a:rPr lang="en-US" sz="1200" dirty="0" err="1" smtClean="0"/>
              <a:t>lagjeje</a:t>
            </a:r>
            <a:r>
              <a:rPr lang="en-US" sz="1200" dirty="0" smtClean="0"/>
              <a:t> </a:t>
            </a:r>
            <a:r>
              <a:rPr lang="en-US" sz="1200" dirty="0" err="1" smtClean="0"/>
              <a:t>ofronin</a:t>
            </a:r>
            <a:r>
              <a:rPr lang="en-US" sz="1200" dirty="0" smtClean="0"/>
              <a:t> </a:t>
            </a:r>
            <a:r>
              <a:rPr lang="en-US" sz="1200" dirty="0" err="1" smtClean="0"/>
              <a:t>ndihma</a:t>
            </a:r>
            <a:r>
              <a:rPr lang="en-US" sz="1200" dirty="0" smtClean="0"/>
              <a:t> </a:t>
            </a:r>
            <a:r>
              <a:rPr lang="en-US" sz="1200" dirty="0" err="1" smtClean="0"/>
              <a:t>materiale</a:t>
            </a:r>
            <a:r>
              <a:rPr lang="en-US" sz="1200" dirty="0" smtClean="0"/>
              <a:t> </a:t>
            </a:r>
            <a:r>
              <a:rPr lang="en-US" sz="1200" dirty="0" err="1" smtClean="0"/>
              <a:t>dhe</a:t>
            </a:r>
            <a:r>
              <a:rPr lang="en-US" sz="1200" dirty="0" smtClean="0"/>
              <a:t> </a:t>
            </a:r>
            <a:r>
              <a:rPr lang="en-US" sz="1200" dirty="0" err="1" smtClean="0"/>
              <a:t>ushqimore</a:t>
            </a:r>
            <a:r>
              <a:rPr lang="en-US" sz="1200" dirty="0" smtClean="0"/>
              <a:t> </a:t>
            </a:r>
            <a:r>
              <a:rPr lang="en-US" sz="1200" dirty="0" err="1" smtClean="0"/>
              <a:t>për</a:t>
            </a:r>
            <a:r>
              <a:rPr lang="en-US" sz="1200" dirty="0" smtClean="0"/>
              <a:t> </a:t>
            </a:r>
            <a:r>
              <a:rPr lang="en-US" sz="1200" dirty="0" err="1" smtClean="0"/>
              <a:t>hebrenjtë</a:t>
            </a:r>
            <a:r>
              <a:rPr lang="en-US" sz="1200" dirty="0" smtClean="0"/>
              <a:t>. Pas </a:t>
            </a:r>
            <a:r>
              <a:rPr lang="en-US" sz="1200" dirty="0" err="1" smtClean="0"/>
              <a:t>përfundimit</a:t>
            </a:r>
            <a:r>
              <a:rPr lang="en-US" sz="1200" dirty="0" smtClean="0"/>
              <a:t> </a:t>
            </a:r>
            <a:r>
              <a:rPr lang="en-US" sz="1200" dirty="0" err="1" smtClean="0"/>
              <a:t>të</a:t>
            </a:r>
            <a:r>
              <a:rPr lang="en-US" sz="1200" dirty="0" smtClean="0"/>
              <a:t> </a:t>
            </a:r>
            <a:r>
              <a:rPr lang="en-US" sz="1200" dirty="0" err="1" smtClean="0"/>
              <a:t>luftës</a:t>
            </a:r>
            <a:r>
              <a:rPr lang="en-US" sz="1200" dirty="0" smtClean="0"/>
              <a:t> </a:t>
            </a:r>
            <a:r>
              <a:rPr lang="en-US" sz="1200" dirty="0" err="1" smtClean="0"/>
              <a:t>ata</a:t>
            </a:r>
            <a:r>
              <a:rPr lang="en-US" sz="1200" dirty="0" smtClean="0"/>
              <a:t> u </a:t>
            </a:r>
            <a:r>
              <a:rPr lang="en-US" sz="1200" dirty="0" err="1" smtClean="0"/>
              <a:t>rikthyen</a:t>
            </a:r>
            <a:r>
              <a:rPr lang="en-US" sz="1200" dirty="0" smtClean="0"/>
              <a:t> </a:t>
            </a:r>
            <a:r>
              <a:rPr lang="en-US" sz="1200" dirty="0" err="1" smtClean="0"/>
              <a:t>në</a:t>
            </a:r>
            <a:r>
              <a:rPr lang="en-US" sz="1200" dirty="0" smtClean="0"/>
              <a:t> </a:t>
            </a:r>
            <a:r>
              <a:rPr lang="en-US" sz="1200" dirty="0" err="1" smtClean="0"/>
              <a:t>Elbasan</a:t>
            </a:r>
            <a:r>
              <a:rPr lang="en-US" sz="1200" dirty="0" smtClean="0"/>
              <a:t> duke </a:t>
            </a:r>
            <a:r>
              <a:rPr lang="en-US" sz="1200" dirty="0" err="1" smtClean="0"/>
              <a:t>ju</a:t>
            </a:r>
            <a:r>
              <a:rPr lang="en-US" sz="1200" dirty="0" smtClean="0"/>
              <a:t> </a:t>
            </a:r>
            <a:r>
              <a:rPr lang="en-US" sz="1200" dirty="0" err="1" smtClean="0"/>
              <a:t>ofruar</a:t>
            </a:r>
            <a:r>
              <a:rPr lang="en-US" sz="1200" dirty="0" smtClean="0"/>
              <a:t> </a:t>
            </a:r>
            <a:r>
              <a:rPr lang="en-US" sz="1200" dirty="0" err="1" smtClean="0"/>
              <a:t>ndihmë</a:t>
            </a:r>
            <a:r>
              <a:rPr lang="en-US" sz="1200" dirty="0" smtClean="0"/>
              <a:t> </a:t>
            </a:r>
            <a:r>
              <a:rPr lang="en-US" sz="1200" dirty="0" err="1" smtClean="0"/>
              <a:t>banorëve</a:t>
            </a:r>
            <a:r>
              <a:rPr lang="en-US" sz="1200" dirty="0" smtClean="0"/>
              <a:t> </a:t>
            </a:r>
            <a:r>
              <a:rPr lang="en-US" sz="1200" dirty="0" err="1" smtClean="0"/>
              <a:t>të</a:t>
            </a:r>
            <a:r>
              <a:rPr lang="en-US" sz="1200" dirty="0" smtClean="0"/>
              <a:t> </a:t>
            </a:r>
            <a:r>
              <a:rPr lang="en-US" sz="1200" dirty="0" err="1" smtClean="0"/>
              <a:t>kësaj</a:t>
            </a:r>
            <a:r>
              <a:rPr lang="en-US" sz="1200" dirty="0" smtClean="0"/>
              <a:t> </a:t>
            </a:r>
            <a:r>
              <a:rPr lang="en-US" sz="1200" dirty="0" err="1" smtClean="0"/>
              <a:t>lagjeje</a:t>
            </a:r>
            <a:r>
              <a:rPr lang="en-US" sz="1200" dirty="0" smtClean="0"/>
              <a:t>. </a:t>
            </a:r>
            <a:r>
              <a:rPr lang="en-US" sz="1200" dirty="0" err="1" smtClean="0"/>
              <a:t>Hebrenjtë</a:t>
            </a:r>
            <a:r>
              <a:rPr lang="en-US" sz="1200" dirty="0" smtClean="0"/>
              <a:t> </a:t>
            </a:r>
            <a:r>
              <a:rPr lang="en-US" sz="1200" dirty="0" err="1" smtClean="0"/>
              <a:t>i</a:t>
            </a:r>
            <a:r>
              <a:rPr lang="en-US" sz="1200" dirty="0" smtClean="0"/>
              <a:t> </a:t>
            </a:r>
            <a:r>
              <a:rPr lang="en-US" sz="1200" dirty="0" err="1" smtClean="0"/>
              <a:t>ndihmuan</a:t>
            </a:r>
            <a:r>
              <a:rPr lang="en-US" sz="1200" dirty="0" smtClean="0"/>
              <a:t> </a:t>
            </a:r>
            <a:r>
              <a:rPr lang="en-US" sz="1200" dirty="0" err="1" smtClean="0"/>
              <a:t>më</a:t>
            </a:r>
            <a:r>
              <a:rPr lang="en-US" sz="1200" dirty="0" smtClean="0"/>
              <a:t> pas </a:t>
            </a:r>
            <a:r>
              <a:rPr lang="en-US" sz="1200" dirty="0" err="1" smtClean="0"/>
              <a:t>familjet</a:t>
            </a:r>
            <a:r>
              <a:rPr lang="en-US" sz="1200" dirty="0" smtClean="0"/>
              <a:t> </a:t>
            </a:r>
            <a:r>
              <a:rPr lang="en-US" sz="1200" dirty="0" err="1" smtClean="0"/>
              <a:t>elbasanase</a:t>
            </a:r>
            <a:r>
              <a:rPr lang="en-US" sz="1200" dirty="0" smtClean="0"/>
              <a:t> me </a:t>
            </a:r>
            <a:r>
              <a:rPr lang="en-US" sz="1200" dirty="0" err="1" smtClean="0"/>
              <a:t>viza</a:t>
            </a:r>
            <a:r>
              <a:rPr lang="en-US" sz="1200" dirty="0" smtClean="0"/>
              <a:t>, bursa </a:t>
            </a:r>
            <a:r>
              <a:rPr lang="en-US" sz="1200" dirty="0" err="1" smtClean="0"/>
              <a:t>studimi</a:t>
            </a:r>
            <a:r>
              <a:rPr lang="en-US" sz="1200" dirty="0" smtClean="0"/>
              <a:t> </a:t>
            </a:r>
            <a:r>
              <a:rPr lang="en-US" sz="1200" dirty="0" err="1" smtClean="0"/>
              <a:t>etj</a:t>
            </a:r>
            <a:r>
              <a:rPr lang="en-US" sz="1200" dirty="0" smtClean="0"/>
              <a:t>.</a:t>
            </a:r>
          </a:p>
          <a:p>
            <a:r>
              <a:rPr lang="en-US" sz="1200" dirty="0" err="1" smtClean="0"/>
              <a:t>Miqësia</a:t>
            </a:r>
            <a:r>
              <a:rPr lang="en-US" sz="1200" dirty="0" smtClean="0"/>
              <a:t> </a:t>
            </a:r>
            <a:r>
              <a:rPr lang="en-US" sz="1200" dirty="0" err="1" smtClean="0"/>
              <a:t>mes</a:t>
            </a:r>
            <a:r>
              <a:rPr lang="en-US" sz="1200" dirty="0" smtClean="0"/>
              <a:t> </a:t>
            </a:r>
            <a:r>
              <a:rPr lang="en-US" sz="1200" dirty="0" err="1" smtClean="0"/>
              <a:t>familjeve</a:t>
            </a:r>
            <a:r>
              <a:rPr lang="en-US" sz="1200" dirty="0" smtClean="0"/>
              <a:t> </a:t>
            </a:r>
            <a:r>
              <a:rPr lang="en-US" sz="1200" dirty="0" err="1" smtClean="0"/>
              <a:t>elbasanase</a:t>
            </a:r>
            <a:r>
              <a:rPr lang="en-US" sz="1200" dirty="0" smtClean="0"/>
              <a:t> </a:t>
            </a:r>
            <a:r>
              <a:rPr lang="en-US" sz="1200" dirty="0" err="1" smtClean="0"/>
              <a:t>dhe</a:t>
            </a:r>
            <a:r>
              <a:rPr lang="en-US" sz="1200" dirty="0" smtClean="0"/>
              <a:t> </a:t>
            </a:r>
            <a:r>
              <a:rPr lang="en-US" sz="1200" dirty="0" err="1" smtClean="0"/>
              <a:t>hebrenjve</a:t>
            </a:r>
            <a:r>
              <a:rPr lang="en-US" sz="1200" dirty="0" smtClean="0"/>
              <a:t> ka </a:t>
            </a:r>
            <a:r>
              <a:rPr lang="en-US" sz="1200" dirty="0" err="1" smtClean="0"/>
              <a:t>ekzistuar</a:t>
            </a:r>
            <a:r>
              <a:rPr lang="en-US" sz="1200" dirty="0" smtClean="0"/>
              <a:t> </a:t>
            </a:r>
            <a:r>
              <a:rPr lang="en-US" sz="1200" dirty="0" err="1" smtClean="0"/>
              <a:t>deri</a:t>
            </a:r>
            <a:r>
              <a:rPr lang="en-US" sz="1200" dirty="0" smtClean="0"/>
              <a:t> </a:t>
            </a:r>
            <a:r>
              <a:rPr lang="en-US" sz="1200" dirty="0" err="1" smtClean="0"/>
              <a:t>vonë</a:t>
            </a:r>
            <a:r>
              <a:rPr lang="en-US" sz="1200" dirty="0" smtClean="0"/>
              <a:t>. </a:t>
            </a:r>
            <a:r>
              <a:rPr lang="en-US" sz="1200" dirty="0" err="1" smtClean="0"/>
              <a:t>Hebrenjtë</a:t>
            </a:r>
            <a:r>
              <a:rPr lang="en-US" sz="1200" dirty="0" smtClean="0"/>
              <a:t> u </a:t>
            </a:r>
            <a:r>
              <a:rPr lang="en-US" sz="1200" dirty="0" err="1" smtClean="0"/>
              <a:t>vlerësuan</a:t>
            </a:r>
            <a:r>
              <a:rPr lang="en-US" sz="1200" dirty="0" smtClean="0"/>
              <a:t> </a:t>
            </a:r>
            <a:r>
              <a:rPr lang="en-US" sz="1200" dirty="0" err="1" smtClean="0"/>
              <a:t>si</a:t>
            </a:r>
            <a:r>
              <a:rPr lang="en-US" sz="1200" dirty="0" smtClean="0"/>
              <a:t> </a:t>
            </a:r>
            <a:r>
              <a:rPr lang="en-US" sz="1200" dirty="0" err="1" smtClean="0"/>
              <a:t>njerëz</a:t>
            </a:r>
            <a:r>
              <a:rPr lang="en-US" sz="1200" dirty="0" smtClean="0"/>
              <a:t> </a:t>
            </a:r>
            <a:r>
              <a:rPr lang="en-US" sz="1200" dirty="0" err="1" smtClean="0"/>
              <a:t>të</a:t>
            </a:r>
            <a:r>
              <a:rPr lang="en-US" sz="1200" dirty="0" smtClean="0"/>
              <a:t> </a:t>
            </a:r>
            <a:r>
              <a:rPr lang="en-US" sz="1200" dirty="0" err="1" smtClean="0"/>
              <a:t>zgjuar</a:t>
            </a:r>
            <a:r>
              <a:rPr lang="en-US" sz="1200" dirty="0" smtClean="0"/>
              <a:t>, </a:t>
            </a:r>
            <a:r>
              <a:rPr lang="en-US" sz="1200" dirty="0" err="1" smtClean="0"/>
              <a:t>të</a:t>
            </a:r>
            <a:r>
              <a:rPr lang="en-US" sz="1200" dirty="0" smtClean="0"/>
              <a:t> </a:t>
            </a:r>
            <a:r>
              <a:rPr lang="en-US" sz="1200" dirty="0" err="1" smtClean="0"/>
              <a:t>suksesshëm</a:t>
            </a:r>
            <a:r>
              <a:rPr lang="en-US" sz="1200" dirty="0" smtClean="0"/>
              <a:t> </a:t>
            </a:r>
            <a:r>
              <a:rPr lang="en-US" sz="1200" dirty="0" err="1" smtClean="0"/>
              <a:t>dhe</a:t>
            </a:r>
            <a:r>
              <a:rPr lang="en-US" sz="1200" dirty="0" smtClean="0"/>
              <a:t> </a:t>
            </a:r>
            <a:r>
              <a:rPr lang="en-US" sz="1200" dirty="0" err="1" smtClean="0"/>
              <a:t>të</a:t>
            </a:r>
            <a:r>
              <a:rPr lang="en-US" sz="1200" dirty="0" smtClean="0"/>
              <a:t> </a:t>
            </a:r>
            <a:r>
              <a:rPr lang="en-US" sz="1200" dirty="0" err="1" smtClean="0"/>
              <a:t>respektuar</a:t>
            </a:r>
            <a:r>
              <a:rPr lang="en-US" sz="1200" dirty="0" smtClean="0"/>
              <a:t> </a:t>
            </a:r>
            <a:r>
              <a:rPr lang="en-US" sz="1200" dirty="0" err="1" smtClean="0"/>
              <a:t>nga</a:t>
            </a:r>
            <a:r>
              <a:rPr lang="en-US" sz="1200" dirty="0" smtClean="0"/>
              <a:t> </a:t>
            </a:r>
            <a:r>
              <a:rPr lang="en-US" sz="1200" dirty="0" err="1" smtClean="0"/>
              <a:t>të</a:t>
            </a:r>
            <a:r>
              <a:rPr lang="en-US" sz="1200" dirty="0" smtClean="0"/>
              <a:t> </a:t>
            </a:r>
            <a:r>
              <a:rPr lang="en-US" sz="1200" dirty="0" err="1" smtClean="0"/>
              <a:t>gjithë</a:t>
            </a:r>
            <a:r>
              <a:rPr lang="en-US" sz="1200" dirty="0" smtClean="0"/>
              <a:t>.</a:t>
            </a:r>
          </a:p>
          <a:p>
            <a:endParaRPr lang="en-US" sz="1200" dirty="0"/>
          </a:p>
        </p:txBody>
      </p:sp>
      <p:pic>
        <p:nvPicPr>
          <p:cNvPr id="6" name="Content Placeholder 4" descr="download (7).jpg"/>
          <p:cNvPicPr>
            <a:picLocks noChangeAspect="1"/>
          </p:cNvPicPr>
          <p:nvPr/>
        </p:nvPicPr>
        <p:blipFill>
          <a:blip r:embed="rId3" cstate="print"/>
          <a:stretch>
            <a:fillRect/>
          </a:stretch>
        </p:blipFill>
        <p:spPr>
          <a:xfrm>
            <a:off x="5143504" y="4071942"/>
            <a:ext cx="3841806" cy="259822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1022</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Veprimtaria Naziste dhe Holokausti</vt:lpstr>
      <vt:lpstr>Gjonocidi</vt:lpstr>
      <vt:lpstr>Slide 3</vt:lpstr>
      <vt:lpstr>Kontributi shqiptar  ne mbrojtjen e hejbrenjve</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10</cp:revision>
  <dcterms:created xsi:type="dcterms:W3CDTF">2017-03-25T07:47:01Z</dcterms:created>
  <dcterms:modified xsi:type="dcterms:W3CDTF">2017-03-25T11:09:38Z</dcterms:modified>
</cp:coreProperties>
</file>